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7569200" cy="10693400"/>
  <p:notesSz cx="7569200" cy="106934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2" d="100"/>
          <a:sy n="32" d="100"/>
        </p:scale>
        <p:origin x="-1104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0.png"/><Relationship Id="rId5" Type="http://schemas.openxmlformats.org/officeDocument/2006/relationships/image" Target="../media/image4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0.png"/><Relationship Id="rId5" Type="http://schemas.openxmlformats.org/officeDocument/2006/relationships/image" Target="../media/image4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3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12" Type="http://schemas.openxmlformats.org/officeDocument/2006/relationships/image" Target="../media/image1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0.png"/><Relationship Id="rId5" Type="http://schemas.openxmlformats.org/officeDocument/2006/relationships/image" Target="../media/image4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ject 25"/>
          <p:cNvSpPr txBox="1"/>
          <p:nvPr/>
        </p:nvSpPr>
        <p:spPr>
          <a:xfrm>
            <a:off x="2170175" y="525780"/>
            <a:ext cx="2638044" cy="4632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23"/>
              </a:spcBef>
            </a:pPr>
            <a:endParaRPr sz="600"/>
          </a:p>
          <a:p>
            <a:pPr marL="39456">
              <a:lnSpc>
                <a:spcPct val="95621"/>
              </a:lnSpc>
            </a:pPr>
            <a:r>
              <a:rPr sz="1600" i="1" spc="0" dirty="0" smtClean="0">
                <a:solidFill>
                  <a:srgbClr val="3F3F3F"/>
                </a:solidFill>
                <a:latin typeface="Arial Narrow"/>
                <a:cs typeface="Arial Narrow"/>
              </a:rPr>
              <a:t>(</a:t>
            </a:r>
            <a:r>
              <a:rPr sz="1600" i="1" spc="-9" dirty="0" smtClean="0">
                <a:solidFill>
                  <a:srgbClr val="3F3F3F"/>
                </a:solidFill>
                <a:latin typeface="Arial Narrow"/>
                <a:cs typeface="Arial Narrow"/>
              </a:rPr>
              <a:t> </a:t>
            </a:r>
            <a:r>
              <a:rPr sz="1600" b="1" i="1" spc="59" dirty="0" smtClean="0">
                <a:solidFill>
                  <a:srgbClr val="2D74B5"/>
                </a:solidFill>
                <a:latin typeface="Arial Narrow"/>
                <a:cs typeface="Arial Narrow"/>
              </a:rPr>
              <a:t>P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r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a</a:t>
            </a:r>
            <a:r>
              <a:rPr sz="1600" b="1" i="1" spc="64" dirty="0" smtClean="0">
                <a:solidFill>
                  <a:srgbClr val="2D74B5"/>
                </a:solidFill>
                <a:latin typeface="Arial Narrow"/>
                <a:cs typeface="Arial Narrow"/>
              </a:rPr>
              <a:t>c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ti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c</a:t>
            </a:r>
            <a:r>
              <a:rPr sz="1600" b="1" i="1" spc="64" dirty="0" smtClean="0">
                <a:solidFill>
                  <a:srgbClr val="2D74B5"/>
                </a:solidFill>
                <a:latin typeface="Arial Narrow"/>
                <a:cs typeface="Arial Narrow"/>
              </a:rPr>
              <a:t>a</a:t>
            </a:r>
            <a:r>
              <a:rPr sz="1600" b="1" i="1" spc="0" dirty="0" smtClean="0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sz="1600" b="1" i="1" spc="45" dirty="0" smtClean="0">
                <a:solidFill>
                  <a:srgbClr val="2D74B5"/>
                </a:solidFill>
                <a:latin typeface="Arial Narrow"/>
                <a:cs typeface="Arial Narrow"/>
              </a:rPr>
              <a:t> 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M</a:t>
            </a:r>
            <a:r>
              <a:rPr sz="1600" b="1" i="1" spc="64" dirty="0" smtClean="0">
                <a:solidFill>
                  <a:srgbClr val="2D74B5"/>
                </a:solidFill>
                <a:latin typeface="Arial Narrow"/>
                <a:cs typeface="Arial Narrow"/>
              </a:rPr>
              <a:t>o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ec</a:t>
            </a:r>
            <a:r>
              <a:rPr sz="1600" b="1" i="1" spc="64" dirty="0" smtClean="0">
                <a:solidFill>
                  <a:srgbClr val="2D74B5"/>
                </a:solidFill>
                <a:latin typeface="Arial Narrow"/>
                <a:cs typeface="Arial Narrow"/>
              </a:rPr>
              <a:t>u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a</a:t>
            </a:r>
            <a:r>
              <a:rPr sz="1600" b="1" i="1" spc="0" dirty="0" smtClean="0">
                <a:solidFill>
                  <a:srgbClr val="2D74B5"/>
                </a:solidFill>
                <a:latin typeface="Arial Narrow"/>
                <a:cs typeface="Arial Narrow"/>
              </a:rPr>
              <a:t>r</a:t>
            </a:r>
            <a:r>
              <a:rPr sz="1600" b="1" i="1" spc="33" dirty="0" smtClean="0">
                <a:solidFill>
                  <a:srgbClr val="2D74B5"/>
                </a:solidFill>
                <a:latin typeface="Arial Narrow"/>
                <a:cs typeface="Arial Narrow"/>
              </a:rPr>
              <a:t> 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B</a:t>
            </a:r>
            <a:r>
              <a:rPr sz="1600" b="1" i="1" spc="54" dirty="0" smtClean="0">
                <a:solidFill>
                  <a:srgbClr val="2D74B5"/>
                </a:solidFill>
                <a:latin typeface="Arial Narrow"/>
                <a:cs typeface="Arial Narrow"/>
              </a:rPr>
              <a:t>i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o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og</a:t>
            </a:r>
            <a:r>
              <a:rPr sz="1600" b="1" i="1" spc="0" dirty="0" smtClean="0">
                <a:solidFill>
                  <a:srgbClr val="2D74B5"/>
                </a:solidFill>
                <a:latin typeface="Arial Narrow"/>
                <a:cs typeface="Arial Narrow"/>
              </a:rPr>
              <a:t>y</a:t>
            </a:r>
            <a:endParaRPr sz="1600">
              <a:latin typeface="Arial Narrow"/>
              <a:cs typeface="Arial Narrow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511039" y="516635"/>
            <a:ext cx="896111" cy="489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147661">
              <a:lnSpc>
                <a:spcPct val="101725"/>
              </a:lnSpc>
            </a:pPr>
            <a:r>
              <a:rPr sz="1600" b="1" i="1" spc="0" dirty="0" smtClean="0">
                <a:solidFill>
                  <a:srgbClr val="2D74B5"/>
                </a:solidFill>
                <a:latin typeface="Calibri"/>
                <a:cs typeface="Calibri"/>
              </a:rPr>
              <a:t>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141976" y="583691"/>
            <a:ext cx="893063" cy="3581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8036">
              <a:lnSpc>
                <a:spcPct val="98958"/>
              </a:lnSpc>
              <a:spcBef>
                <a:spcPts val="455"/>
              </a:spcBef>
            </a:pPr>
            <a:r>
              <a:rPr sz="1250" b="1" i="1" spc="59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2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0</a:t>
            </a:r>
            <a:r>
              <a:rPr sz="1250" b="1" i="1" spc="194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 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8</a:t>
            </a:r>
            <a:r>
              <a:rPr sz="1250" b="1" i="1" spc="12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 </a:t>
            </a:r>
            <a:r>
              <a:rPr sz="1250" b="1" i="1" spc="5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2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0</a:t>
            </a:r>
            <a:r>
              <a:rPr sz="1250" b="1" i="1" spc="184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 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9</a:t>
            </a:r>
            <a:endParaRPr sz="1250">
              <a:latin typeface="Bernard MT Condensed"/>
              <a:cs typeface="Bernard MT Condensed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996695" y="794003"/>
            <a:ext cx="4248911" cy="489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203806">
              <a:lnSpc>
                <a:spcPct val="101725"/>
              </a:lnSpc>
            </a:pPr>
            <a:r>
              <a:rPr sz="1600" b="1" i="1" spc="44" dirty="0" smtClean="0">
                <a:solidFill>
                  <a:srgbClr val="2D74B5"/>
                </a:solidFill>
                <a:latin typeface="Calibri"/>
                <a:cs typeface="Calibri"/>
              </a:rPr>
              <a:t>a</a:t>
            </a:r>
            <a:r>
              <a:rPr sz="1600" b="1" i="1" spc="0" dirty="0" smtClean="0">
                <a:solidFill>
                  <a:srgbClr val="2D74B5"/>
                </a:solidFill>
                <a:latin typeface="Calibri"/>
                <a:cs typeface="Calibri"/>
              </a:rPr>
              <a:t>c</a:t>
            </a:r>
            <a:r>
              <a:rPr sz="1600" b="1" i="1" spc="149" dirty="0" smtClean="0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sz="1600" b="1" i="1" spc="0" dirty="0" smtClean="0">
                <a:solidFill>
                  <a:srgbClr val="2D74B5"/>
                </a:solidFill>
                <a:latin typeface="Calibri"/>
                <a:cs typeface="Calibri"/>
              </a:rPr>
              <a:t>R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920995" y="775716"/>
            <a:ext cx="1574291" cy="5577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0"/>
              </a:spcBef>
            </a:pPr>
            <a:endParaRPr sz="750"/>
          </a:p>
          <a:p>
            <a:pPr marL="167473">
              <a:lnSpc>
                <a:spcPct val="117818"/>
              </a:lnSpc>
            </a:pPr>
            <a:r>
              <a:rPr sz="1600" b="1" i="1" spc="44" dirty="0" smtClean="0">
                <a:solidFill>
                  <a:srgbClr val="2D74B5"/>
                </a:solidFill>
                <a:latin typeface="AngsanaUPC"/>
                <a:cs typeface="AngsanaUPC"/>
              </a:rPr>
              <a:t>l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a</a:t>
            </a:r>
            <a:r>
              <a:rPr sz="1600" b="1" i="1" spc="59" dirty="0" smtClean="0">
                <a:solidFill>
                  <a:srgbClr val="2D74B5"/>
                </a:solidFill>
                <a:latin typeface="AngsanaUPC"/>
                <a:cs typeface="AngsanaUPC"/>
              </a:rPr>
              <a:t>c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.</a:t>
            </a:r>
            <a:r>
              <a:rPr sz="1600" b="1" i="1" spc="54" dirty="0" smtClean="0">
                <a:solidFill>
                  <a:srgbClr val="2D74B5"/>
                </a:solidFill>
                <a:latin typeface="AngsanaUPC"/>
                <a:cs typeface="AngsanaUPC"/>
              </a:rPr>
              <a:t>R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agh</a:t>
            </a:r>
            <a:r>
              <a:rPr sz="1600" b="1" i="1" spc="59" dirty="0" smtClean="0">
                <a:solidFill>
                  <a:srgbClr val="2D74B5"/>
                </a:solidFill>
                <a:latin typeface="AngsanaUPC"/>
                <a:cs typeface="AngsanaUPC"/>
              </a:rPr>
              <a:t>a</a:t>
            </a:r>
            <a:r>
              <a:rPr sz="1600" b="1" i="1" spc="0" dirty="0" smtClean="0">
                <a:solidFill>
                  <a:srgbClr val="2D74B5"/>
                </a:solidFill>
                <a:latin typeface="AngsanaUPC"/>
                <a:cs typeface="AngsanaUPC"/>
              </a:rPr>
              <a:t>d</a:t>
            </a:r>
            <a:r>
              <a:rPr sz="1600" b="1" i="1" spc="45" dirty="0" smtClean="0">
                <a:solidFill>
                  <a:srgbClr val="2D74B5"/>
                </a:solidFill>
                <a:latin typeface="AngsanaUPC"/>
                <a:cs typeface="AngsanaUPC"/>
              </a:rPr>
              <a:t> </a:t>
            </a:r>
            <a:r>
              <a:rPr sz="1600" b="1" i="1" spc="44" dirty="0" smtClean="0">
                <a:solidFill>
                  <a:srgbClr val="2D74B5"/>
                </a:solidFill>
                <a:latin typeface="AngsanaUPC"/>
                <a:cs typeface="AngsanaUPC"/>
              </a:rPr>
              <a:t>I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b</a:t>
            </a:r>
            <a:r>
              <a:rPr sz="1600" b="1" i="1" spc="54" dirty="0" smtClean="0">
                <a:solidFill>
                  <a:srgbClr val="2D74B5"/>
                </a:solidFill>
                <a:latin typeface="AngsanaUPC"/>
                <a:cs typeface="AngsanaUPC"/>
              </a:rPr>
              <a:t>r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ah</a:t>
            </a:r>
            <a:r>
              <a:rPr sz="1600" b="1" i="1" spc="54" dirty="0" smtClean="0">
                <a:solidFill>
                  <a:srgbClr val="2D74B5"/>
                </a:solidFill>
                <a:latin typeface="AngsanaUPC"/>
                <a:cs typeface="AngsanaUPC"/>
              </a:rPr>
              <a:t>i</a:t>
            </a:r>
            <a:r>
              <a:rPr sz="1600" b="1" i="1" spc="0" dirty="0" smtClean="0">
                <a:solidFill>
                  <a:srgbClr val="2D74B5"/>
                </a:solidFill>
                <a:latin typeface="AngsanaUPC"/>
                <a:cs typeface="AngsanaUPC"/>
              </a:rPr>
              <a:t>m</a:t>
            </a:r>
            <a:endParaRPr sz="1600">
              <a:latin typeface="AngsanaUPC"/>
              <a:cs typeface="AngsanaUPC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170175" y="525780"/>
            <a:ext cx="2638044" cy="4632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511039" y="516635"/>
            <a:ext cx="896111" cy="4892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41976" y="583691"/>
            <a:ext cx="893063" cy="3581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807963" y="586740"/>
            <a:ext cx="1083564" cy="36728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96695" y="794003"/>
            <a:ext cx="4248911" cy="48920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920995" y="775716"/>
            <a:ext cx="1574291" cy="55778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172200" y="794003"/>
            <a:ext cx="463296" cy="48920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339839" y="810767"/>
            <a:ext cx="399287" cy="4572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20979" y="246887"/>
            <a:ext cx="1405127" cy="1014983"/>
          </a:xfrm>
          <a:custGeom>
            <a:avLst/>
            <a:gdLst/>
            <a:ahLst/>
            <a:cxnLst/>
            <a:rect l="l" t="t" r="r" b="b"/>
            <a:pathLst>
              <a:path w="1405127" h="1014983">
                <a:moveTo>
                  <a:pt x="0" y="0"/>
                </a:moveTo>
                <a:lnTo>
                  <a:pt x="0" y="1014983"/>
                </a:lnTo>
                <a:lnTo>
                  <a:pt x="874775" y="376427"/>
                </a:lnTo>
                <a:lnTo>
                  <a:pt x="1405127" y="0"/>
                </a:lnTo>
                <a:lnTo>
                  <a:pt x="0" y="0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17932" y="243839"/>
            <a:ext cx="1417319" cy="102717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30123" y="358139"/>
            <a:ext cx="422147" cy="18897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70240" y="377276"/>
            <a:ext cx="125374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sz="1800" spc="0" baseline="2275" dirty="0" smtClean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01532" y="624851"/>
            <a:ext cx="107001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sz="1100" spc="0" dirty="0" smtClean="0">
                <a:solidFill>
                  <a:srgbClr val="FFFFFF"/>
                </a:solidFill>
                <a:latin typeface="Arial"/>
                <a:cs typeface="Arial"/>
              </a:rPr>
              <a:t>ؤ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400076" y="651131"/>
            <a:ext cx="242193" cy="1864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10"/>
              </a:lnSpc>
              <a:spcBef>
                <a:spcPts val="70"/>
              </a:spcBef>
            </a:pP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1 </a:t>
            </a:r>
            <a:r>
              <a:rPr sz="1250" b="1" i="1" spc="66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 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-</a:t>
            </a:r>
            <a:endParaRPr sz="1250">
              <a:latin typeface="Bernard MT Condensed"/>
              <a:cs typeface="Bernard MT Condense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759740" y="651131"/>
            <a:ext cx="106709" cy="1864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10"/>
              </a:lnSpc>
              <a:spcBef>
                <a:spcPts val="70"/>
              </a:spcBef>
            </a:pP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1</a:t>
            </a:r>
            <a:endParaRPr sz="1250">
              <a:latin typeface="Bernard MT Condensed"/>
              <a:cs typeface="Bernard MT Condense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1656" y="908009"/>
            <a:ext cx="105463" cy="228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25"/>
              </a:lnSpc>
              <a:spcBef>
                <a:spcPts val="86"/>
              </a:spcBef>
            </a:pPr>
            <a:r>
              <a:rPr sz="2400" b="1" i="1" spc="0" baseline="3413" dirty="0" smtClean="0">
                <a:solidFill>
                  <a:srgbClr val="2D74B5"/>
                </a:solidFill>
                <a:latin typeface="Calibri"/>
                <a:cs typeface="Calibri"/>
              </a:rPr>
              <a:t>l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89886" y="908009"/>
            <a:ext cx="109922" cy="228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25"/>
              </a:lnSpc>
              <a:spcBef>
                <a:spcPts val="86"/>
              </a:spcBef>
            </a:pPr>
            <a:r>
              <a:rPr sz="2400" b="1" i="1" spc="0" baseline="3413" dirty="0" smtClean="0">
                <a:solidFill>
                  <a:srgbClr val="2D74B5"/>
                </a:solidFill>
                <a:latin typeface="Calibri"/>
                <a:cs typeface="Calibri"/>
              </a:rPr>
              <a:t>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1656" y="1739699"/>
            <a:ext cx="5292524" cy="72262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1655">
              <a:lnSpc>
                <a:spcPts val="1730"/>
              </a:lnSpc>
              <a:spcBef>
                <a:spcPts val="86"/>
              </a:spcBef>
            </a:pPr>
            <a:r>
              <a:rPr sz="1600" spc="0" dirty="0" smtClean="0">
                <a:solidFill>
                  <a:srgbClr val="2D74B5"/>
                </a:solidFill>
                <a:latin typeface="Times New Roman"/>
                <a:cs typeface="Times New Roman"/>
              </a:rPr>
              <a:t>La</a:t>
            </a:r>
            <a:r>
              <a:rPr sz="1600" spc="4" dirty="0" smtClean="0">
                <a:solidFill>
                  <a:srgbClr val="2D74B5"/>
                </a:solidFill>
                <a:latin typeface="Times New Roman"/>
                <a:cs typeface="Times New Roman"/>
              </a:rPr>
              <a:t>bo</a:t>
            </a:r>
            <a:r>
              <a:rPr sz="1600" spc="-4" dirty="0" smtClean="0">
                <a:solidFill>
                  <a:srgbClr val="2D74B5"/>
                </a:solidFill>
                <a:latin typeface="Times New Roman"/>
                <a:cs typeface="Times New Roman"/>
              </a:rPr>
              <a:t>r</a:t>
            </a:r>
            <a:r>
              <a:rPr sz="1600" spc="0" dirty="0" smtClean="0">
                <a:solidFill>
                  <a:srgbClr val="2D74B5"/>
                </a:solidFill>
                <a:latin typeface="Times New Roman"/>
                <a:cs typeface="Times New Roman"/>
              </a:rPr>
              <a:t>at</a:t>
            </a:r>
            <a:r>
              <a:rPr sz="1600" spc="4" dirty="0" smtClean="0">
                <a:solidFill>
                  <a:srgbClr val="2D74B5"/>
                </a:solidFill>
                <a:latin typeface="Times New Roman"/>
                <a:cs typeface="Times New Roman"/>
              </a:rPr>
              <a:t>o</a:t>
            </a:r>
            <a:r>
              <a:rPr sz="1600" spc="-4" dirty="0" smtClean="0">
                <a:solidFill>
                  <a:srgbClr val="2D74B5"/>
                </a:solidFill>
                <a:latin typeface="Times New Roman"/>
                <a:cs typeface="Times New Roman"/>
              </a:rPr>
              <a:t>r</a:t>
            </a:r>
            <a:r>
              <a:rPr sz="1600" spc="0" dirty="0" smtClean="0">
                <a:solidFill>
                  <a:srgbClr val="2D74B5"/>
                </a:solidFill>
                <a:latin typeface="Times New Roman"/>
                <a:cs typeface="Times New Roman"/>
              </a:rPr>
              <a:t>y</a:t>
            </a:r>
            <a:r>
              <a:rPr sz="1600" spc="-70" dirty="0" smtClean="0">
                <a:solidFill>
                  <a:srgbClr val="2D74B5"/>
                </a:solidFill>
                <a:latin typeface="Times New Roman"/>
                <a:cs typeface="Times New Roman"/>
              </a:rPr>
              <a:t> </a:t>
            </a:r>
            <a:r>
              <a:rPr sz="1600" spc="0" dirty="0" smtClean="0">
                <a:solidFill>
                  <a:srgbClr val="2D74B5"/>
                </a:solidFill>
                <a:latin typeface="Times New Roman"/>
                <a:cs typeface="Times New Roman"/>
              </a:rPr>
              <a:t>()</a:t>
            </a:r>
            <a:r>
              <a:rPr sz="1600" spc="-10" dirty="0" smtClean="0">
                <a:solidFill>
                  <a:srgbClr val="2D74B5"/>
                </a:solidFill>
                <a:latin typeface="Times New Roman"/>
                <a:cs typeface="Times New Roman"/>
              </a:rPr>
              <a:t> </a:t>
            </a:r>
            <a:r>
              <a:rPr sz="1600" spc="0" dirty="0" smtClean="0">
                <a:solidFill>
                  <a:srgbClr val="2D74B5"/>
                </a:solidFill>
                <a:latin typeface="Times New Roman"/>
                <a:cs typeface="Times New Roman"/>
              </a:rPr>
              <a:t>E</a:t>
            </a:r>
            <a:r>
              <a:rPr sz="1600" spc="9" dirty="0" smtClean="0">
                <a:solidFill>
                  <a:srgbClr val="2D74B5"/>
                </a:solidFill>
                <a:latin typeface="Times New Roman"/>
                <a:cs typeface="Times New Roman"/>
              </a:rPr>
              <a:t>l</a:t>
            </a:r>
            <a:r>
              <a:rPr sz="1600" spc="0" dirty="0" smtClean="0">
                <a:solidFill>
                  <a:srgbClr val="2D74B5"/>
                </a:solidFill>
                <a:latin typeface="Times New Roman"/>
                <a:cs typeface="Times New Roman"/>
              </a:rPr>
              <a:t>ec</a:t>
            </a:r>
            <a:r>
              <a:rPr sz="1600" spc="9" dirty="0" smtClean="0">
                <a:solidFill>
                  <a:srgbClr val="2D74B5"/>
                </a:solidFill>
                <a:latin typeface="Times New Roman"/>
                <a:cs typeface="Times New Roman"/>
              </a:rPr>
              <a:t>t</a:t>
            </a:r>
            <a:r>
              <a:rPr sz="1600" spc="-4" dirty="0" smtClean="0">
                <a:solidFill>
                  <a:srgbClr val="2D74B5"/>
                </a:solidFill>
                <a:latin typeface="Times New Roman"/>
                <a:cs typeface="Times New Roman"/>
              </a:rPr>
              <a:t>r</a:t>
            </a:r>
            <a:r>
              <a:rPr sz="1600" spc="4" dirty="0" smtClean="0">
                <a:solidFill>
                  <a:srgbClr val="2D74B5"/>
                </a:solidFill>
                <a:latin typeface="Times New Roman"/>
                <a:cs typeface="Times New Roman"/>
              </a:rPr>
              <a:t>o</a:t>
            </a:r>
            <a:r>
              <a:rPr sz="1600" spc="0" dirty="0" smtClean="0">
                <a:solidFill>
                  <a:srgbClr val="2D74B5"/>
                </a:solidFill>
                <a:latin typeface="Times New Roman"/>
                <a:cs typeface="Times New Roman"/>
              </a:rPr>
              <a:t>l</a:t>
            </a:r>
            <a:r>
              <a:rPr sz="1600" spc="-4" dirty="0" smtClean="0">
                <a:solidFill>
                  <a:srgbClr val="2D74B5"/>
                </a:solidFill>
                <a:latin typeface="Times New Roman"/>
                <a:cs typeface="Times New Roman"/>
              </a:rPr>
              <a:t>y</a:t>
            </a:r>
            <a:r>
              <a:rPr sz="1600" spc="0" dirty="0" smtClean="0">
                <a:solidFill>
                  <a:srgbClr val="2D74B5"/>
                </a:solidFill>
                <a:latin typeface="Times New Roman"/>
                <a:cs typeface="Times New Roman"/>
              </a:rPr>
              <a:t>sis</a:t>
            </a:r>
            <a:r>
              <a:rPr sz="1600" spc="-75" dirty="0" smtClean="0">
                <a:solidFill>
                  <a:srgbClr val="2D74B5"/>
                </a:solidFill>
                <a:latin typeface="Times New Roman"/>
                <a:cs typeface="Times New Roman"/>
              </a:rPr>
              <a:t> </a:t>
            </a:r>
            <a:r>
              <a:rPr sz="1600" spc="4" dirty="0" smtClean="0">
                <a:solidFill>
                  <a:srgbClr val="2D74B5"/>
                </a:solidFill>
                <a:latin typeface="Times New Roman"/>
                <a:cs typeface="Times New Roman"/>
              </a:rPr>
              <a:t>o</a:t>
            </a:r>
            <a:r>
              <a:rPr sz="1600" spc="0" dirty="0" smtClean="0">
                <a:solidFill>
                  <a:srgbClr val="2D74B5"/>
                </a:solidFill>
                <a:latin typeface="Times New Roman"/>
                <a:cs typeface="Times New Roman"/>
              </a:rPr>
              <a:t>f</a:t>
            </a:r>
            <a:r>
              <a:rPr sz="1600" spc="-8" dirty="0" smtClean="0">
                <a:solidFill>
                  <a:srgbClr val="2D74B5"/>
                </a:solidFill>
                <a:latin typeface="Times New Roman"/>
                <a:cs typeface="Times New Roman"/>
              </a:rPr>
              <a:t> </a:t>
            </a:r>
            <a:r>
              <a:rPr sz="1600" spc="4" dirty="0" smtClean="0">
                <a:solidFill>
                  <a:srgbClr val="2D74B5"/>
                </a:solidFill>
                <a:latin typeface="Times New Roman"/>
                <a:cs typeface="Times New Roman"/>
              </a:rPr>
              <a:t>po</a:t>
            </a:r>
            <a:r>
              <a:rPr sz="1600" spc="0" dirty="0" smtClean="0">
                <a:solidFill>
                  <a:srgbClr val="2D74B5"/>
                </a:solidFill>
                <a:latin typeface="Times New Roman"/>
                <a:cs typeface="Times New Roman"/>
              </a:rPr>
              <a:t>l</a:t>
            </a:r>
            <a:r>
              <a:rPr sz="1600" spc="-4" dirty="0" smtClean="0">
                <a:solidFill>
                  <a:srgbClr val="2D74B5"/>
                </a:solidFill>
                <a:latin typeface="Times New Roman"/>
                <a:cs typeface="Times New Roman"/>
              </a:rPr>
              <a:t>y</a:t>
            </a:r>
            <a:r>
              <a:rPr sz="1600" spc="0" dirty="0" smtClean="0">
                <a:solidFill>
                  <a:srgbClr val="2D74B5"/>
                </a:solidFill>
                <a:latin typeface="Times New Roman"/>
                <a:cs typeface="Times New Roman"/>
              </a:rPr>
              <a:t>ac</a:t>
            </a:r>
            <a:r>
              <a:rPr sz="1600" spc="9" dirty="0" smtClean="0">
                <a:solidFill>
                  <a:srgbClr val="2D74B5"/>
                </a:solidFill>
                <a:latin typeface="Times New Roman"/>
                <a:cs typeface="Times New Roman"/>
              </a:rPr>
              <a:t>r</a:t>
            </a:r>
            <a:r>
              <a:rPr sz="1600" spc="4" dirty="0" smtClean="0">
                <a:solidFill>
                  <a:srgbClr val="2D74B5"/>
                </a:solidFill>
                <a:latin typeface="Times New Roman"/>
                <a:cs typeface="Times New Roman"/>
              </a:rPr>
              <a:t>y</a:t>
            </a:r>
            <a:r>
              <a:rPr sz="1600" spc="0" dirty="0" smtClean="0">
                <a:solidFill>
                  <a:srgbClr val="2D74B5"/>
                </a:solidFill>
                <a:latin typeface="Times New Roman"/>
                <a:cs typeface="Times New Roman"/>
              </a:rPr>
              <a:t>l</a:t>
            </a:r>
            <a:r>
              <a:rPr sz="1600" spc="9" dirty="0" smtClean="0">
                <a:solidFill>
                  <a:srgbClr val="2D74B5"/>
                </a:solidFill>
                <a:latin typeface="Times New Roman"/>
                <a:cs typeface="Times New Roman"/>
              </a:rPr>
              <a:t>a</a:t>
            </a:r>
            <a:r>
              <a:rPr sz="1600" spc="-14" dirty="0" smtClean="0">
                <a:solidFill>
                  <a:srgbClr val="2D74B5"/>
                </a:solidFill>
                <a:latin typeface="Times New Roman"/>
                <a:cs typeface="Times New Roman"/>
              </a:rPr>
              <a:t>m</a:t>
            </a:r>
            <a:r>
              <a:rPr sz="1600" spc="0" dirty="0" smtClean="0">
                <a:solidFill>
                  <a:srgbClr val="2D74B5"/>
                </a:solidFill>
                <a:latin typeface="Times New Roman"/>
                <a:cs typeface="Times New Roman"/>
              </a:rPr>
              <a:t>i</a:t>
            </a:r>
            <a:r>
              <a:rPr sz="1600" spc="4" dirty="0" smtClean="0">
                <a:solidFill>
                  <a:srgbClr val="2D74B5"/>
                </a:solidFill>
                <a:latin typeface="Times New Roman"/>
                <a:cs typeface="Times New Roman"/>
              </a:rPr>
              <a:t>d</a:t>
            </a:r>
            <a:r>
              <a:rPr sz="1600" spc="0" dirty="0" smtClean="0">
                <a:solidFill>
                  <a:srgbClr val="2D74B5"/>
                </a:solidFill>
                <a:latin typeface="Times New Roman"/>
                <a:cs typeface="Times New Roman"/>
              </a:rPr>
              <a:t>e</a:t>
            </a:r>
            <a:r>
              <a:rPr sz="1600" spc="-99" dirty="0" smtClean="0">
                <a:solidFill>
                  <a:srgbClr val="2D74B5"/>
                </a:solidFill>
                <a:latin typeface="Times New Roman"/>
                <a:cs typeface="Times New Roman"/>
              </a:rPr>
              <a:t> </a:t>
            </a:r>
            <a:r>
              <a:rPr sz="1600" spc="4" dirty="0" smtClean="0">
                <a:solidFill>
                  <a:srgbClr val="2D74B5"/>
                </a:solidFill>
                <a:latin typeface="Times New Roman"/>
                <a:cs typeface="Times New Roman"/>
              </a:rPr>
              <a:t>g</a:t>
            </a:r>
            <a:r>
              <a:rPr sz="1600" spc="0" dirty="0" smtClean="0">
                <a:solidFill>
                  <a:srgbClr val="2D74B5"/>
                </a:solidFill>
                <a:latin typeface="Times New Roman"/>
                <a:cs typeface="Times New Roman"/>
              </a:rPr>
              <a:t>el</a:t>
            </a:r>
            <a:r>
              <a:rPr sz="1600" spc="-14" dirty="0" smtClean="0">
                <a:solidFill>
                  <a:srgbClr val="2D74B5"/>
                </a:solidFill>
                <a:latin typeface="Times New Roman"/>
                <a:cs typeface="Times New Roman"/>
              </a:rPr>
              <a:t> </a:t>
            </a:r>
            <a:r>
              <a:rPr sz="1600" spc="0" dirty="0" smtClean="0">
                <a:solidFill>
                  <a:srgbClr val="2D74B5"/>
                </a:solidFill>
                <a:latin typeface="Times New Roman"/>
                <a:cs typeface="Times New Roman"/>
              </a:rPr>
              <a:t>elect</a:t>
            </a:r>
            <a:r>
              <a:rPr sz="1600" spc="-4" dirty="0" smtClean="0">
                <a:solidFill>
                  <a:srgbClr val="2D74B5"/>
                </a:solidFill>
                <a:latin typeface="Times New Roman"/>
                <a:cs typeface="Times New Roman"/>
              </a:rPr>
              <a:t>r</a:t>
            </a:r>
            <a:r>
              <a:rPr sz="1600" spc="4" dirty="0" smtClean="0">
                <a:solidFill>
                  <a:srgbClr val="2D74B5"/>
                </a:solidFill>
                <a:latin typeface="Times New Roman"/>
                <a:cs typeface="Times New Roman"/>
              </a:rPr>
              <a:t>o</a:t>
            </a:r>
            <a:r>
              <a:rPr sz="1600" spc="19" dirty="0" smtClean="0">
                <a:solidFill>
                  <a:srgbClr val="2D74B5"/>
                </a:solidFill>
                <a:latin typeface="Times New Roman"/>
                <a:cs typeface="Times New Roman"/>
              </a:rPr>
              <a:t>p</a:t>
            </a:r>
            <a:r>
              <a:rPr sz="1600" spc="4" dirty="0" smtClean="0">
                <a:solidFill>
                  <a:srgbClr val="2D74B5"/>
                </a:solidFill>
                <a:latin typeface="Times New Roman"/>
                <a:cs typeface="Times New Roman"/>
              </a:rPr>
              <a:t>ho</a:t>
            </a:r>
            <a:r>
              <a:rPr sz="1600" spc="-4" dirty="0" smtClean="0">
                <a:solidFill>
                  <a:srgbClr val="2D74B5"/>
                </a:solidFill>
                <a:latin typeface="Times New Roman"/>
                <a:cs typeface="Times New Roman"/>
              </a:rPr>
              <a:t>r</a:t>
            </a:r>
            <a:r>
              <a:rPr sz="1600" spc="0" dirty="0" smtClean="0">
                <a:solidFill>
                  <a:srgbClr val="2D74B5"/>
                </a:solidFill>
                <a:latin typeface="Times New Roman"/>
                <a:cs typeface="Times New Roman"/>
              </a:rPr>
              <a:t>esis</a:t>
            </a:r>
            <a:endParaRPr sz="1600">
              <a:latin typeface="Times New Roman"/>
              <a:cs typeface="Times New Roman"/>
            </a:endParaRPr>
          </a:p>
          <a:p>
            <a:pPr marL="2289086" marR="2281203" algn="ctr">
              <a:lnSpc>
                <a:spcPct val="95825"/>
              </a:lnSpc>
              <a:spcBef>
                <a:spcPts val="53"/>
              </a:spcBef>
            </a:pPr>
            <a:r>
              <a:rPr sz="1600" spc="0" dirty="0" smtClean="0">
                <a:solidFill>
                  <a:srgbClr val="2D74B5"/>
                </a:solidFill>
                <a:latin typeface="Times New Roman"/>
                <a:cs typeface="Times New Roman"/>
              </a:rPr>
              <a:t>(PA</a:t>
            </a:r>
            <a:r>
              <a:rPr sz="1600" spc="9" dirty="0" smtClean="0">
                <a:solidFill>
                  <a:srgbClr val="2D74B5"/>
                </a:solidFill>
                <a:latin typeface="Times New Roman"/>
                <a:cs typeface="Times New Roman"/>
              </a:rPr>
              <a:t>GE</a:t>
            </a:r>
            <a:r>
              <a:rPr sz="1600" spc="0" dirty="0" smtClean="0">
                <a:solidFill>
                  <a:srgbClr val="2D74B5"/>
                </a:solidFill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  <a:p>
            <a:pPr marL="12700" marR="28711">
              <a:lnSpc>
                <a:spcPts val="1264"/>
              </a:lnSpc>
              <a:spcBef>
                <a:spcPts val="160"/>
              </a:spcBef>
            </a:pPr>
            <a:r>
              <a:rPr sz="1100" spc="0" dirty="0" smtClean="0">
                <a:latin typeface="Times New Roman"/>
                <a:cs typeface="Times New Roman"/>
              </a:rPr>
              <a:t>P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opa</a:t>
            </a:r>
            <a:r>
              <a:rPr sz="1100" spc="-9" dirty="0" smtClean="0">
                <a:latin typeface="Times New Roman"/>
                <a:cs typeface="Times New Roman"/>
              </a:rPr>
              <a:t>g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-4" dirty="0" smtClean="0">
                <a:latin typeface="Times New Roman"/>
                <a:cs typeface="Times New Roman"/>
              </a:rPr>
              <a:t>t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on </a:t>
            </a:r>
            <a:r>
              <a:rPr sz="1100" spc="-9" dirty="0" smtClean="0">
                <a:latin typeface="Times New Roman"/>
                <a:cs typeface="Times New Roman"/>
              </a:rPr>
              <a:t>o</a:t>
            </a:r>
            <a:r>
              <a:rPr sz="1100" spc="0" dirty="0" smtClean="0">
                <a:latin typeface="Times New Roman"/>
                <a:cs typeface="Times New Roman"/>
              </a:rPr>
              <a:t>f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</a:t>
            </a:r>
            <a:r>
              <a:rPr sz="1100" spc="-4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o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-9" dirty="0" smtClean="0">
                <a:latin typeface="Times New Roman"/>
                <a:cs typeface="Times New Roman"/>
              </a:rPr>
              <a:t>e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ns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s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-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he sa</a:t>
            </a:r>
            <a:r>
              <a:rPr sz="1100" spc="-19" dirty="0" smtClean="0">
                <a:latin typeface="Times New Roman"/>
                <a:cs typeface="Times New Roman"/>
              </a:rPr>
              <a:t>m</a:t>
            </a:r>
            <a:r>
              <a:rPr sz="1100" spc="0" dirty="0" smtClean="0">
                <a:latin typeface="Times New Roman"/>
                <a:cs typeface="Times New Roman"/>
              </a:rPr>
              <a:t>e as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he </a:t>
            </a:r>
            <a:r>
              <a:rPr sz="1100" spc="-9" dirty="0" smtClean="0">
                <a:latin typeface="Times New Roman"/>
                <a:cs typeface="Times New Roman"/>
              </a:rPr>
              <a:t>g</a:t>
            </a:r>
            <a:r>
              <a:rPr sz="1100" spc="0" dirty="0" smtClean="0">
                <a:latin typeface="Times New Roman"/>
                <a:cs typeface="Times New Roman"/>
              </a:rPr>
              <a:t>ene</a:t>
            </a:r>
            <a:r>
              <a:rPr sz="1100" spc="-4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al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-19" dirty="0" smtClean="0">
                <a:latin typeface="Times New Roman"/>
                <a:cs typeface="Times New Roman"/>
              </a:rPr>
              <a:t>m</a:t>
            </a:r>
            <a:r>
              <a:rPr sz="1100" spc="0" dirty="0" smtClean="0">
                <a:latin typeface="Times New Roman"/>
                <a:cs typeface="Times New Roman"/>
              </a:rPr>
              <a:t>e</a:t>
            </a:r>
            <a:r>
              <a:rPr sz="1100" spc="-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hod </a:t>
            </a:r>
            <a:r>
              <a:rPr sz="1100" spc="4" dirty="0" smtClean="0">
                <a:latin typeface="Times New Roman"/>
                <a:cs typeface="Times New Roman"/>
              </a:rPr>
              <a:t>f</a:t>
            </a:r>
            <a:r>
              <a:rPr sz="1100" spc="-9" dirty="0" smtClean="0">
                <a:latin typeface="Times New Roman"/>
                <a:cs typeface="Times New Roman"/>
              </a:rPr>
              <a:t>o</a:t>
            </a:r>
            <a:r>
              <a:rPr sz="1100" spc="0" dirty="0" smtClean="0">
                <a:latin typeface="Times New Roman"/>
                <a:cs typeface="Times New Roman"/>
              </a:rPr>
              <a:t>r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s</a:t>
            </a:r>
            <a:r>
              <a:rPr sz="1100" spc="-9" dirty="0" smtClean="0">
                <a:latin typeface="Times New Roman"/>
                <a:cs typeface="Times New Roman"/>
              </a:rPr>
              <a:t>e</a:t>
            </a:r>
            <a:r>
              <a:rPr sz="1100" spc="0" dirty="0" smtClean="0">
                <a:latin typeface="Times New Roman"/>
                <a:cs typeface="Times New Roman"/>
              </a:rPr>
              <a:t>pa</a:t>
            </a:r>
            <a:r>
              <a:rPr sz="1100" spc="-4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-4" dirty="0" smtClean="0">
                <a:latin typeface="Times New Roman"/>
                <a:cs typeface="Times New Roman"/>
              </a:rPr>
              <a:t>t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ng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-4" dirty="0" smtClean="0">
                <a:latin typeface="Times New Roman"/>
                <a:cs typeface="Times New Roman"/>
              </a:rPr>
              <a:t>DNA</a:t>
            </a:r>
            <a:r>
              <a:rPr sz="1100" spc="0" dirty="0" smtClean="0">
                <a:latin typeface="Times New Roman"/>
                <a:cs typeface="Times New Roman"/>
              </a:rPr>
              <a:t>, but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h</a:t>
            </a:r>
            <a:r>
              <a:rPr sz="1100" spc="-9" dirty="0" smtClean="0">
                <a:latin typeface="Times New Roman"/>
                <a:cs typeface="Times New Roman"/>
              </a:rPr>
              <a:t>e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e </a:t>
            </a:r>
            <a:r>
              <a:rPr sz="1100" spc="-9" dirty="0" smtClean="0">
                <a:latin typeface="Times New Roman"/>
                <a:cs typeface="Times New Roman"/>
              </a:rPr>
              <a:t>u</a:t>
            </a:r>
            <a:r>
              <a:rPr sz="1100" spc="0" dirty="0" smtClean="0">
                <a:latin typeface="Times New Roman"/>
                <a:cs typeface="Times New Roman"/>
              </a:rPr>
              <a:t>s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ng po</a:t>
            </a:r>
            <a:r>
              <a:rPr sz="1100" spc="4" dirty="0" smtClean="0">
                <a:latin typeface="Times New Roman"/>
                <a:cs typeface="Times New Roman"/>
              </a:rPr>
              <a:t>l</a:t>
            </a:r>
            <a:r>
              <a:rPr sz="1100" spc="-9" dirty="0" smtClean="0">
                <a:latin typeface="Times New Roman"/>
                <a:cs typeface="Times New Roman"/>
              </a:rPr>
              <a:t>y</a:t>
            </a:r>
            <a:r>
              <a:rPr sz="1100" spc="0" dirty="0" smtClean="0">
                <a:latin typeface="Times New Roman"/>
                <a:cs typeface="Times New Roman"/>
              </a:rPr>
              <a:t>c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-9" dirty="0" smtClean="0">
                <a:latin typeface="Times New Roman"/>
                <a:cs typeface="Times New Roman"/>
              </a:rPr>
              <a:t>y</a:t>
            </a:r>
            <a:r>
              <a:rPr sz="1100" spc="4" dirty="0" smtClean="0">
                <a:latin typeface="Times New Roman"/>
                <a:cs typeface="Times New Roman"/>
              </a:rPr>
              <a:t>l</a:t>
            </a:r>
            <a:r>
              <a:rPr sz="1100" spc="-19" dirty="0" smtClean="0">
                <a:latin typeface="Times New Roman"/>
                <a:cs typeface="Times New Roman"/>
              </a:rPr>
              <a:t>m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de</a:t>
            </a:r>
            <a:r>
              <a:rPr sz="1100" spc="9" dirty="0" smtClean="0">
                <a:latin typeface="Times New Roman"/>
                <a:cs typeface="Times New Roman"/>
              </a:rPr>
              <a:t> 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n</a:t>
            </a:r>
            <a:r>
              <a:rPr sz="1100" spc="-9" dirty="0" smtClean="0">
                <a:latin typeface="Times New Roman"/>
                <a:cs typeface="Times New Roman"/>
              </a:rPr>
              <a:t>s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e</a:t>
            </a:r>
            <a:r>
              <a:rPr sz="1100" spc="-9" dirty="0" smtClean="0">
                <a:latin typeface="Times New Roman"/>
                <a:cs typeface="Times New Roman"/>
              </a:rPr>
              <a:t>a</a:t>
            </a:r>
            <a:r>
              <a:rPr sz="1100" spc="0" dirty="0" smtClean="0">
                <a:latin typeface="Times New Roman"/>
                <a:cs typeface="Times New Roman"/>
              </a:rPr>
              <a:t>d of</a:t>
            </a:r>
            <a:r>
              <a:rPr sz="1100" spc="-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ac</a:t>
            </a:r>
            <a:r>
              <a:rPr sz="1100" spc="-4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oose, </a:t>
            </a:r>
            <a:r>
              <a:rPr sz="1100" spc="-4" dirty="0" smtClean="0">
                <a:latin typeface="Times New Roman"/>
                <a:cs typeface="Times New Roman"/>
              </a:rPr>
              <a:t>w</a:t>
            </a:r>
            <a:r>
              <a:rPr sz="1100" spc="0" dirty="0" smtClean="0">
                <a:latin typeface="Times New Roman"/>
                <a:cs typeface="Times New Roman"/>
              </a:rPr>
              <a:t>h</a:t>
            </a:r>
            <a:r>
              <a:rPr sz="1100" spc="-9" dirty="0" smtClean="0">
                <a:latin typeface="Times New Roman"/>
                <a:cs typeface="Times New Roman"/>
              </a:rPr>
              <a:t>e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e </a:t>
            </a:r>
            <a:r>
              <a:rPr sz="1100" spc="-9" dirty="0" smtClean="0">
                <a:latin typeface="Times New Roman"/>
                <a:cs typeface="Times New Roman"/>
              </a:rPr>
              <a:t>p</a:t>
            </a:r>
            <a:r>
              <a:rPr sz="1100" spc="0" dirty="0" smtClean="0">
                <a:latin typeface="Times New Roman"/>
                <a:cs typeface="Times New Roman"/>
              </a:rPr>
              <a:t>o</a:t>
            </a:r>
            <a:r>
              <a:rPr sz="1100" spc="4" dirty="0" smtClean="0">
                <a:latin typeface="Times New Roman"/>
                <a:cs typeface="Times New Roman"/>
              </a:rPr>
              <a:t>l</a:t>
            </a:r>
            <a:r>
              <a:rPr sz="1100" spc="-9" dirty="0" smtClean="0">
                <a:latin typeface="Times New Roman"/>
                <a:cs typeface="Times New Roman"/>
              </a:rPr>
              <a:t>y</a:t>
            </a:r>
            <a:r>
              <a:rPr sz="1100" spc="0" dirty="0" smtClean="0">
                <a:latin typeface="Times New Roman"/>
                <a:cs typeface="Times New Roman"/>
              </a:rPr>
              <a:t>c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-9" dirty="0" smtClean="0">
                <a:latin typeface="Times New Roman"/>
                <a:cs typeface="Times New Roman"/>
              </a:rPr>
              <a:t>y</a:t>
            </a:r>
            <a:r>
              <a:rPr sz="1100" spc="-19" dirty="0" smtClean="0">
                <a:latin typeface="Times New Roman"/>
                <a:cs typeface="Times New Roman"/>
              </a:rPr>
              <a:t>m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de 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s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4" dirty="0" smtClean="0">
                <a:latin typeface="Times New Roman"/>
                <a:cs typeface="Times New Roman"/>
              </a:rPr>
              <a:t>f</a:t>
            </a:r>
            <a:r>
              <a:rPr sz="1100" spc="0" dirty="0" smtClean="0">
                <a:latin typeface="Times New Roman"/>
                <a:cs typeface="Times New Roman"/>
              </a:rPr>
              <a:t>o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-19" dirty="0" smtClean="0">
                <a:latin typeface="Times New Roman"/>
                <a:cs typeface="Times New Roman"/>
              </a:rPr>
              <a:t>m</a:t>
            </a:r>
            <a:r>
              <a:rPr sz="1100" spc="0" dirty="0" smtClean="0">
                <a:latin typeface="Times New Roman"/>
                <a:cs typeface="Times New Roman"/>
              </a:rPr>
              <a:t>ed </a:t>
            </a:r>
            <a:r>
              <a:rPr sz="1100" spc="4" dirty="0" smtClean="0">
                <a:latin typeface="Times New Roman"/>
                <a:cs typeface="Times New Roman"/>
              </a:rPr>
              <a:t>f</a:t>
            </a:r>
            <a:r>
              <a:rPr sz="1100" spc="-4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om</a:t>
            </a:r>
            <a:r>
              <a:rPr sz="1100" spc="-1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b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s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-9" dirty="0" smtClean="0">
                <a:latin typeface="Times New Roman"/>
                <a:cs typeface="Times New Roman"/>
              </a:rPr>
              <a:t>c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-9" dirty="0" smtClean="0">
                <a:latin typeface="Times New Roman"/>
                <a:cs typeface="Times New Roman"/>
              </a:rPr>
              <a:t>y</a:t>
            </a:r>
            <a:r>
              <a:rPr sz="1100" spc="4" dirty="0" smtClean="0">
                <a:latin typeface="Times New Roman"/>
                <a:cs typeface="Times New Roman"/>
              </a:rPr>
              <a:t>l</a:t>
            </a:r>
            <a:r>
              <a:rPr sz="1100" spc="-19" dirty="0" smtClean="0">
                <a:latin typeface="Times New Roman"/>
                <a:cs typeface="Times New Roman"/>
              </a:rPr>
              <a:t>m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de, 30 </a:t>
            </a:r>
            <a:r>
              <a:rPr sz="1100" spc="-4" dirty="0" smtClean="0">
                <a:latin typeface="Times New Roman"/>
                <a:cs typeface="Times New Roman"/>
              </a:rPr>
              <a:t>m</a:t>
            </a:r>
            <a:r>
              <a:rPr sz="1100" spc="-9" dirty="0" smtClean="0">
                <a:latin typeface="Times New Roman"/>
                <a:cs typeface="Times New Roman"/>
              </a:rPr>
              <a:t>g</a:t>
            </a:r>
            <a:r>
              <a:rPr sz="1100" spc="0" dirty="0" smtClean="0">
                <a:latin typeface="Times New Roman"/>
                <a:cs typeface="Times New Roman"/>
              </a:rPr>
              <a:t>ac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-9" dirty="0" smtClean="0">
                <a:latin typeface="Times New Roman"/>
                <a:cs typeface="Times New Roman"/>
              </a:rPr>
              <a:t>y</a:t>
            </a:r>
            <a:r>
              <a:rPr sz="1100" spc="14" dirty="0" smtClean="0">
                <a:latin typeface="Times New Roman"/>
                <a:cs typeface="Times New Roman"/>
              </a:rPr>
              <a:t>l</a:t>
            </a:r>
            <a:r>
              <a:rPr sz="1100" spc="-19" dirty="0" smtClean="0">
                <a:latin typeface="Times New Roman"/>
                <a:cs typeface="Times New Roman"/>
              </a:rPr>
              <a:t>m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de 0.8 </a:t>
            </a:r>
            <a:r>
              <a:rPr sz="1100" spc="-19" dirty="0" smtClean="0">
                <a:latin typeface="Times New Roman"/>
                <a:cs typeface="Times New Roman"/>
              </a:rPr>
              <a:t>m</a:t>
            </a:r>
            <a:r>
              <a:rPr sz="1100" spc="-9" dirty="0" smtClean="0">
                <a:latin typeface="Times New Roman"/>
                <a:cs typeface="Times New Roman"/>
              </a:rPr>
              <a:t>g</a:t>
            </a:r>
            <a:r>
              <a:rPr sz="1100" spc="0" dirty="0" smtClean="0">
                <a:latin typeface="Times New Roman"/>
                <a:cs typeface="Times New Roman"/>
              </a:rPr>
              <a:t>, d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sso</a:t>
            </a:r>
            <a:r>
              <a:rPr sz="1100" spc="-4" dirty="0" smtClean="0">
                <a:latin typeface="Times New Roman"/>
                <a:cs typeface="Times New Roman"/>
              </a:rPr>
              <a:t>l</a:t>
            </a:r>
            <a:r>
              <a:rPr sz="1100" spc="-9" dirty="0" smtClean="0">
                <a:latin typeface="Times New Roman"/>
                <a:cs typeface="Times New Roman"/>
              </a:rPr>
              <a:t>v</a:t>
            </a:r>
            <a:r>
              <a:rPr sz="1100" spc="0" dirty="0" smtClean="0">
                <a:latin typeface="Times New Roman"/>
                <a:cs typeface="Times New Roman"/>
              </a:rPr>
              <a:t>ed 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n 5 </a:t>
            </a:r>
            <a:r>
              <a:rPr sz="1100" spc="-19" dirty="0" smtClean="0">
                <a:latin typeface="Times New Roman"/>
                <a:cs typeface="Times New Roman"/>
              </a:rPr>
              <a:t>m</a:t>
            </a:r>
            <a:r>
              <a:rPr sz="1100" spc="0" dirty="0" smtClean="0">
                <a:latin typeface="Times New Roman"/>
                <a:cs typeface="Times New Roman"/>
              </a:rPr>
              <a:t>l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of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-9" dirty="0" smtClean="0">
                <a:latin typeface="Times New Roman"/>
                <a:cs typeface="Times New Roman"/>
              </a:rPr>
              <a:t>e</a:t>
            </a:r>
            <a:r>
              <a:rPr sz="1100" spc="4" dirty="0" smtClean="0">
                <a:latin typeface="Times New Roman"/>
                <a:cs typeface="Times New Roman"/>
              </a:rPr>
              <a:t>l</a:t>
            </a:r>
            <a:r>
              <a:rPr sz="1100" spc="0" dirty="0" smtClean="0">
                <a:latin typeface="Times New Roman"/>
                <a:cs typeface="Times New Roman"/>
              </a:rPr>
              <a:t>e</a:t>
            </a:r>
            <a:r>
              <a:rPr sz="1100" spc="-9" dirty="0" smtClean="0">
                <a:latin typeface="Times New Roman"/>
                <a:cs typeface="Times New Roman"/>
              </a:rPr>
              <a:t>c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-4" dirty="0" smtClean="0">
                <a:latin typeface="Times New Roman"/>
                <a:cs typeface="Times New Roman"/>
              </a:rPr>
              <a:t>r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c</a:t>
            </a:r>
            <a:r>
              <a:rPr sz="1100" spc="-9" dirty="0" smtClean="0">
                <a:latin typeface="Times New Roman"/>
                <a:cs typeface="Times New Roman"/>
              </a:rPr>
              <a:t>a</a:t>
            </a:r>
            <a:r>
              <a:rPr sz="1100" spc="0" dirty="0" smtClean="0">
                <a:latin typeface="Times New Roman"/>
                <a:cs typeface="Times New Roman"/>
              </a:rPr>
              <a:t>l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-4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e</a:t>
            </a:r>
            <a:r>
              <a:rPr sz="1100" spc="-4" dirty="0" smtClean="0">
                <a:latin typeface="Times New Roman"/>
                <a:cs typeface="Times New Roman"/>
              </a:rPr>
              <a:t>l</a:t>
            </a:r>
            <a:r>
              <a:rPr sz="1100" spc="0" dirty="0" smtClean="0">
                <a:latin typeface="Times New Roman"/>
                <a:cs typeface="Times New Roman"/>
              </a:rPr>
              <a:t>ay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cha</a:t>
            </a:r>
            <a:r>
              <a:rPr sz="1100" spc="-19" dirty="0" smtClean="0">
                <a:latin typeface="Times New Roman"/>
                <a:cs typeface="Times New Roman"/>
              </a:rPr>
              <a:t>m</a:t>
            </a:r>
            <a:r>
              <a:rPr sz="1100" spc="0" dirty="0" smtClean="0">
                <a:latin typeface="Times New Roman"/>
                <a:cs typeface="Times New Roman"/>
              </a:rPr>
              <a:t>be</a:t>
            </a:r>
            <a:r>
              <a:rPr sz="1100" spc="39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(</a:t>
            </a:r>
            <a:endParaRPr sz="1100">
              <a:latin typeface="Times New Roman"/>
              <a:cs typeface="Times New Roman"/>
            </a:endParaRPr>
          </a:p>
          <a:p>
            <a:pPr marL="12700" marR="107655">
              <a:lnSpc>
                <a:spcPts val="1264"/>
              </a:lnSpc>
              <a:spcBef>
                <a:spcPts val="910"/>
              </a:spcBef>
            </a:pPr>
            <a:r>
              <a:rPr sz="1100" spc="-4" dirty="0" smtClean="0">
                <a:latin typeface="Times New Roman"/>
                <a:cs typeface="Times New Roman"/>
              </a:rPr>
              <a:t>A</a:t>
            </a:r>
            <a:r>
              <a:rPr sz="1100" spc="0" dirty="0" smtClean="0">
                <a:latin typeface="Times New Roman"/>
                <a:cs typeface="Times New Roman"/>
              </a:rPr>
              <a:t>c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-9" dirty="0" smtClean="0">
                <a:latin typeface="Times New Roman"/>
                <a:cs typeface="Times New Roman"/>
              </a:rPr>
              <a:t>y</a:t>
            </a:r>
            <a:r>
              <a:rPr sz="1100" spc="4" dirty="0" smtClean="0">
                <a:latin typeface="Times New Roman"/>
                <a:cs typeface="Times New Roman"/>
              </a:rPr>
              <a:t>l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-19" dirty="0" smtClean="0">
                <a:latin typeface="Times New Roman"/>
                <a:cs typeface="Times New Roman"/>
              </a:rPr>
              <a:t>m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de 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e</a:t>
            </a:r>
            <a:r>
              <a:rPr sz="1100" spc="-9" dirty="0" smtClean="0">
                <a:latin typeface="Times New Roman"/>
                <a:cs typeface="Times New Roman"/>
              </a:rPr>
              <a:t>p</a:t>
            </a:r>
            <a:r>
              <a:rPr sz="1100" spc="4" dirty="0" smtClean="0">
                <a:latin typeface="Times New Roman"/>
                <a:cs typeface="Times New Roman"/>
              </a:rPr>
              <a:t>l</a:t>
            </a:r>
            <a:r>
              <a:rPr sz="1100" spc="-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c</a:t>
            </a:r>
            <a:r>
              <a:rPr sz="1100" spc="-9" dirty="0" smtClean="0">
                <a:latin typeface="Times New Roman"/>
                <a:cs typeface="Times New Roman"/>
              </a:rPr>
              <a:t>a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es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-14" dirty="0" smtClean="0">
                <a:latin typeface="Times New Roman"/>
                <a:cs typeface="Times New Roman"/>
              </a:rPr>
              <a:t>w</a:t>
            </a:r>
            <a:r>
              <a:rPr sz="1100" spc="4" dirty="0" smtClean="0">
                <a:latin typeface="Times New Roman"/>
                <a:cs typeface="Times New Roman"/>
              </a:rPr>
              <a:t>it</a:t>
            </a:r>
            <a:r>
              <a:rPr sz="1100" spc="0" dirty="0" smtClean="0">
                <a:latin typeface="Times New Roman"/>
                <a:cs typeface="Times New Roman"/>
              </a:rPr>
              <a:t>h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ano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-9" dirty="0" smtClean="0">
                <a:latin typeface="Times New Roman"/>
                <a:cs typeface="Times New Roman"/>
              </a:rPr>
              <a:t>h</a:t>
            </a:r>
            <a:r>
              <a:rPr sz="1100" spc="0" dirty="0" smtClean="0">
                <a:latin typeface="Times New Roman"/>
                <a:cs typeface="Times New Roman"/>
              </a:rPr>
              <a:t>er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-19" dirty="0" smtClean="0">
                <a:latin typeface="Times New Roman"/>
                <a:cs typeface="Times New Roman"/>
              </a:rPr>
              <a:t>m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-9" dirty="0" smtClean="0">
                <a:latin typeface="Times New Roman"/>
                <a:cs typeface="Times New Roman"/>
              </a:rPr>
              <a:t>e</a:t>
            </a:r>
            <a:r>
              <a:rPr sz="1100" spc="4" dirty="0" smtClean="0">
                <a:latin typeface="Times New Roman"/>
                <a:cs typeface="Times New Roman"/>
              </a:rPr>
              <a:t>ri</a:t>
            </a:r>
            <a:r>
              <a:rPr sz="1100" spc="-9" dirty="0" smtClean="0">
                <a:latin typeface="Times New Roman"/>
                <a:cs typeface="Times New Roman"/>
              </a:rPr>
              <a:t>a</a:t>
            </a:r>
            <a:r>
              <a:rPr sz="1100" spc="4" dirty="0" smtClean="0">
                <a:latin typeface="Times New Roman"/>
                <a:cs typeface="Times New Roman"/>
              </a:rPr>
              <a:t>l</a:t>
            </a:r>
            <a:r>
              <a:rPr sz="1100" spc="0" dirty="0" smtClean="0">
                <a:latin typeface="Times New Roman"/>
                <a:cs typeface="Times New Roman"/>
              </a:rPr>
              <a:t>.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9" dirty="0" smtClean="0">
                <a:latin typeface="Times New Roman"/>
                <a:cs typeface="Times New Roman"/>
              </a:rPr>
              <a:t>T</a:t>
            </a:r>
            <a:r>
              <a:rPr sz="1100" spc="-9" dirty="0" smtClean="0">
                <a:latin typeface="Times New Roman"/>
                <a:cs typeface="Times New Roman"/>
              </a:rPr>
              <a:t>h</a:t>
            </a:r>
            <a:r>
              <a:rPr sz="1100" spc="0" dirty="0" smtClean="0">
                <a:latin typeface="Times New Roman"/>
                <a:cs typeface="Times New Roman"/>
              </a:rPr>
              <a:t>e c</a:t>
            </a:r>
            <a:r>
              <a:rPr sz="1100" spc="-4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os</a:t>
            </a:r>
            <a:r>
              <a:rPr sz="1100" spc="-9" dirty="0" smtClean="0">
                <a:latin typeface="Times New Roman"/>
                <a:cs typeface="Times New Roman"/>
              </a:rPr>
              <a:t>s</a:t>
            </a:r>
            <a:r>
              <a:rPr sz="1100" spc="-4" dirty="0" smtClean="0">
                <a:latin typeface="Times New Roman"/>
                <a:cs typeface="Times New Roman"/>
              </a:rPr>
              <a:t>l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n</a:t>
            </a:r>
            <a:r>
              <a:rPr sz="1100" spc="-9" dirty="0" smtClean="0">
                <a:latin typeface="Times New Roman"/>
                <a:cs typeface="Times New Roman"/>
              </a:rPr>
              <a:t>k</a:t>
            </a:r>
            <a:r>
              <a:rPr sz="1100" spc="0" dirty="0" smtClean="0">
                <a:latin typeface="Times New Roman"/>
                <a:cs typeface="Times New Roman"/>
              </a:rPr>
              <a:t>er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-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s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c</a:t>
            </a:r>
            <a:r>
              <a:rPr sz="1100" spc="-9" dirty="0" smtClean="0">
                <a:latin typeface="Times New Roman"/>
                <a:cs typeface="Times New Roman"/>
              </a:rPr>
              <a:t>a</a:t>
            </a:r>
            <a:r>
              <a:rPr sz="1100" spc="4" dirty="0" smtClean="0">
                <a:latin typeface="Times New Roman"/>
                <a:cs typeface="Times New Roman"/>
              </a:rPr>
              <a:t>l</a:t>
            </a:r>
            <a:r>
              <a:rPr sz="1100" spc="-4" dirty="0" smtClean="0">
                <a:latin typeface="Times New Roman"/>
                <a:cs typeface="Times New Roman"/>
              </a:rPr>
              <a:t>l</a:t>
            </a:r>
            <a:r>
              <a:rPr sz="1100" spc="0" dirty="0" smtClean="0">
                <a:latin typeface="Times New Roman"/>
                <a:cs typeface="Times New Roman"/>
              </a:rPr>
              <a:t>ed </a:t>
            </a:r>
            <a:r>
              <a:rPr sz="1100" spc="-9" dirty="0" smtClean="0">
                <a:latin typeface="Times New Roman"/>
                <a:cs typeface="Times New Roman"/>
              </a:rPr>
              <a:t>b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s</a:t>
            </a:r>
            <a:r>
              <a:rPr sz="1100" spc="-9" dirty="0" smtClean="0">
                <a:latin typeface="Times New Roman"/>
                <a:cs typeface="Times New Roman"/>
              </a:rPr>
              <a:t>a</a:t>
            </a:r>
            <a:r>
              <a:rPr sz="1100" spc="0" dirty="0" smtClean="0">
                <a:latin typeface="Times New Roman"/>
                <a:cs typeface="Times New Roman"/>
              </a:rPr>
              <a:t>c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-9" dirty="0" smtClean="0">
                <a:latin typeface="Times New Roman"/>
                <a:cs typeface="Times New Roman"/>
              </a:rPr>
              <a:t>y</a:t>
            </a:r>
            <a:r>
              <a:rPr sz="1100" spc="4" dirty="0" smtClean="0">
                <a:latin typeface="Times New Roman"/>
                <a:cs typeface="Times New Roman"/>
              </a:rPr>
              <a:t>l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-19" dirty="0" smtClean="0">
                <a:latin typeface="Times New Roman"/>
                <a:cs typeface="Times New Roman"/>
              </a:rPr>
              <a:t>m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de, </a:t>
            </a:r>
            <a:r>
              <a:rPr sz="1100" spc="-4" dirty="0" smtClean="0">
                <a:latin typeface="Times New Roman"/>
                <a:cs typeface="Times New Roman"/>
              </a:rPr>
              <a:t>w</a:t>
            </a:r>
            <a:r>
              <a:rPr sz="1100" spc="0" dirty="0" smtClean="0">
                <a:latin typeface="Times New Roman"/>
                <a:cs typeface="Times New Roman"/>
              </a:rPr>
              <a:t>h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ch p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odu</a:t>
            </a:r>
            <a:r>
              <a:rPr sz="1100" spc="-9" dirty="0" smtClean="0">
                <a:latin typeface="Times New Roman"/>
                <a:cs typeface="Times New Roman"/>
              </a:rPr>
              <a:t>c</a:t>
            </a:r>
            <a:r>
              <a:rPr sz="1100" spc="0" dirty="0" smtClean="0">
                <a:latin typeface="Times New Roman"/>
                <a:cs typeface="Times New Roman"/>
              </a:rPr>
              <a:t>es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d</a:t>
            </a:r>
            <a:r>
              <a:rPr sz="1100" spc="-4" dirty="0" smtClean="0">
                <a:latin typeface="Times New Roman"/>
                <a:cs typeface="Times New Roman"/>
              </a:rPr>
              <a:t>i</a:t>
            </a:r>
            <a:r>
              <a:rPr sz="1100" spc="4" dirty="0" smtClean="0">
                <a:latin typeface="Times New Roman"/>
                <a:cs typeface="Times New Roman"/>
              </a:rPr>
              <a:t>ff</a:t>
            </a:r>
            <a:r>
              <a:rPr sz="1100" spc="-9" dirty="0" smtClean="0">
                <a:latin typeface="Times New Roman"/>
                <a:cs typeface="Times New Roman"/>
              </a:rPr>
              <a:t>e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e</a:t>
            </a:r>
            <a:r>
              <a:rPr sz="1100" spc="-9" dirty="0" smtClean="0">
                <a:latin typeface="Times New Roman"/>
                <a:cs typeface="Times New Roman"/>
              </a:rPr>
              <a:t>n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-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-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ed</a:t>
            </a:r>
            <a:r>
              <a:rPr sz="1100" spc="19" dirty="0" smtClean="0">
                <a:latin typeface="Times New Roman"/>
                <a:cs typeface="Times New Roman"/>
              </a:rPr>
              <a:t> </a:t>
            </a:r>
            <a:r>
              <a:rPr sz="1100" spc="-9" dirty="0" smtClean="0">
                <a:latin typeface="Times New Roman"/>
                <a:cs typeface="Times New Roman"/>
              </a:rPr>
              <a:t>g</a:t>
            </a:r>
            <a:r>
              <a:rPr sz="1100" spc="0" dirty="0" smtClean="0">
                <a:latin typeface="Times New Roman"/>
                <a:cs typeface="Times New Roman"/>
              </a:rPr>
              <a:t>el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-19" dirty="0" smtClean="0">
                <a:latin typeface="Times New Roman"/>
                <a:cs typeface="Times New Roman"/>
              </a:rPr>
              <a:t>m</a:t>
            </a:r>
            <a:r>
              <a:rPr sz="1100" spc="0" dirty="0" smtClean="0">
                <a:latin typeface="Times New Roman"/>
                <a:cs typeface="Times New Roman"/>
              </a:rPr>
              <a:t>ed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um</a:t>
            </a:r>
            <a:r>
              <a:rPr sz="1100" spc="-14" dirty="0" smtClean="0">
                <a:latin typeface="Times New Roman"/>
                <a:cs typeface="Times New Roman"/>
              </a:rPr>
              <a:t> 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hat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-9" dirty="0" smtClean="0">
                <a:latin typeface="Times New Roman"/>
                <a:cs typeface="Times New Roman"/>
              </a:rPr>
              <a:t>v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-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es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-9" dirty="0" smtClean="0">
                <a:latin typeface="Times New Roman"/>
                <a:cs typeface="Times New Roman"/>
              </a:rPr>
              <a:t>a</a:t>
            </a:r>
            <a:r>
              <a:rPr sz="1100" spc="0" dirty="0" smtClean="0">
                <a:latin typeface="Times New Roman"/>
                <a:cs typeface="Times New Roman"/>
              </a:rPr>
              <a:t>cc</a:t>
            </a:r>
            <a:r>
              <a:rPr sz="1100" spc="-9" dirty="0" smtClean="0">
                <a:latin typeface="Times New Roman"/>
                <a:cs typeface="Times New Roman"/>
              </a:rPr>
              <a:t>o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-9" dirty="0" smtClean="0">
                <a:latin typeface="Times New Roman"/>
                <a:cs typeface="Times New Roman"/>
              </a:rPr>
              <a:t>d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ng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o 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-9" dirty="0" smtClean="0">
                <a:latin typeface="Times New Roman"/>
                <a:cs typeface="Times New Roman"/>
              </a:rPr>
              <a:t>h</a:t>
            </a:r>
            <a:r>
              <a:rPr sz="1100" spc="0" dirty="0" smtClean="0">
                <a:latin typeface="Times New Roman"/>
                <a:cs typeface="Times New Roman"/>
              </a:rPr>
              <a:t>e co</a:t>
            </a:r>
            <a:r>
              <a:rPr sz="1100" spc="-9" dirty="0" smtClean="0">
                <a:latin typeface="Times New Roman"/>
                <a:cs typeface="Times New Roman"/>
              </a:rPr>
              <a:t>n</a:t>
            </a:r>
            <a:r>
              <a:rPr sz="1100" spc="0" dirty="0" smtClean="0">
                <a:latin typeface="Times New Roman"/>
                <a:cs typeface="Times New Roman"/>
              </a:rPr>
              <a:t>ce</a:t>
            </a:r>
            <a:r>
              <a:rPr sz="1100" spc="-9" dirty="0" smtClean="0">
                <a:latin typeface="Times New Roman"/>
                <a:cs typeface="Times New Roman"/>
              </a:rPr>
              <a:t>n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-4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-4" dirty="0" smtClean="0">
                <a:latin typeface="Times New Roman"/>
                <a:cs typeface="Times New Roman"/>
              </a:rPr>
              <a:t>t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on </a:t>
            </a:r>
            <a:r>
              <a:rPr sz="1100" spc="-9" dirty="0" smtClean="0">
                <a:latin typeface="Times New Roman"/>
                <a:cs typeface="Times New Roman"/>
              </a:rPr>
              <a:t>o</a:t>
            </a:r>
            <a:r>
              <a:rPr sz="1100" spc="0" dirty="0" smtClean="0">
                <a:latin typeface="Times New Roman"/>
                <a:cs typeface="Times New Roman"/>
              </a:rPr>
              <a:t>f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-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he e</a:t>
            </a:r>
            <a:r>
              <a:rPr sz="1100" spc="4" dirty="0" smtClean="0">
                <a:latin typeface="Times New Roman"/>
                <a:cs typeface="Times New Roman"/>
              </a:rPr>
              <a:t>l</a:t>
            </a:r>
            <a:r>
              <a:rPr sz="1100" spc="0" dirty="0" smtClean="0">
                <a:latin typeface="Times New Roman"/>
                <a:cs typeface="Times New Roman"/>
              </a:rPr>
              <a:t>e</a:t>
            </a:r>
            <a:r>
              <a:rPr sz="1100" spc="-9" dirty="0" smtClean="0">
                <a:latin typeface="Times New Roman"/>
                <a:cs typeface="Times New Roman"/>
              </a:rPr>
              <a:t>c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-4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o</a:t>
            </a:r>
            <a:r>
              <a:rPr sz="1100" spc="4" dirty="0" smtClean="0">
                <a:latin typeface="Times New Roman"/>
                <a:cs typeface="Times New Roman"/>
              </a:rPr>
              <a:t>l</a:t>
            </a:r>
            <a:r>
              <a:rPr sz="1100" spc="-9" dirty="0" smtClean="0">
                <a:latin typeface="Times New Roman"/>
                <a:cs typeface="Times New Roman"/>
              </a:rPr>
              <a:t>y</a:t>
            </a:r>
            <a:r>
              <a:rPr sz="1100" spc="0" dirty="0" smtClean="0">
                <a:latin typeface="Times New Roman"/>
                <a:cs typeface="Times New Roman"/>
              </a:rPr>
              <a:t>de (T) a</a:t>
            </a:r>
            <a:r>
              <a:rPr sz="1100" spc="-9" dirty="0" smtClean="0">
                <a:latin typeface="Times New Roman"/>
                <a:cs typeface="Times New Roman"/>
              </a:rPr>
              <a:t>n</a:t>
            </a:r>
            <a:r>
              <a:rPr sz="1100" spc="0" dirty="0" smtClean="0">
                <a:latin typeface="Times New Roman"/>
                <a:cs typeface="Times New Roman"/>
              </a:rPr>
              <a:t>d 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-9" dirty="0" smtClean="0">
                <a:latin typeface="Times New Roman"/>
                <a:cs typeface="Times New Roman"/>
              </a:rPr>
              <a:t>h</a:t>
            </a:r>
            <a:r>
              <a:rPr sz="1100" spc="0" dirty="0" smtClean="0">
                <a:latin typeface="Times New Roman"/>
                <a:cs typeface="Times New Roman"/>
              </a:rPr>
              <a:t>e co</a:t>
            </a:r>
            <a:r>
              <a:rPr sz="1100" spc="-9" dirty="0" smtClean="0">
                <a:latin typeface="Times New Roman"/>
                <a:cs typeface="Times New Roman"/>
              </a:rPr>
              <a:t>n</a:t>
            </a:r>
            <a:r>
              <a:rPr sz="1100" spc="0" dirty="0" smtClean="0">
                <a:latin typeface="Times New Roman"/>
                <a:cs typeface="Times New Roman"/>
              </a:rPr>
              <a:t>cen</a:t>
            </a:r>
            <a:r>
              <a:rPr sz="1100" spc="-4" dirty="0" smtClean="0">
                <a:latin typeface="Times New Roman"/>
                <a:cs typeface="Times New Roman"/>
              </a:rPr>
              <a:t>t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-9" dirty="0" smtClean="0">
                <a:latin typeface="Times New Roman"/>
                <a:cs typeface="Times New Roman"/>
              </a:rPr>
              <a:t>a</a:t>
            </a:r>
            <a:r>
              <a:rPr sz="1100" spc="4" dirty="0" smtClean="0">
                <a:latin typeface="Times New Roman"/>
                <a:cs typeface="Times New Roman"/>
              </a:rPr>
              <a:t>ti</a:t>
            </a:r>
            <a:r>
              <a:rPr sz="1100" spc="0" dirty="0" smtClean="0">
                <a:latin typeface="Times New Roman"/>
                <a:cs typeface="Times New Roman"/>
              </a:rPr>
              <a:t>on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of</a:t>
            </a:r>
            <a:r>
              <a:rPr sz="1100" spc="-4" dirty="0" smtClean="0">
                <a:latin typeface="Times New Roman"/>
                <a:cs typeface="Times New Roman"/>
              </a:rPr>
              <a:t> 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he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c</a:t>
            </a:r>
            <a:r>
              <a:rPr sz="1100" spc="-4" dirty="0" smtClean="0">
                <a:latin typeface="Times New Roman"/>
                <a:cs typeface="Times New Roman"/>
              </a:rPr>
              <a:t>l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-19" dirty="0" smtClean="0">
                <a:latin typeface="Times New Roman"/>
                <a:cs typeface="Times New Roman"/>
              </a:rPr>
              <a:t>m</a:t>
            </a:r>
            <a:r>
              <a:rPr sz="1100" spc="0" dirty="0" smtClean="0">
                <a:latin typeface="Times New Roman"/>
                <a:cs typeface="Times New Roman"/>
              </a:rPr>
              <a:t>p (</a:t>
            </a:r>
            <a:r>
              <a:rPr sz="1100" spc="-4" dirty="0" smtClean="0">
                <a:latin typeface="Times New Roman"/>
                <a:cs typeface="Times New Roman"/>
              </a:rPr>
              <a:t>C</a:t>
            </a:r>
            <a:r>
              <a:rPr sz="1100" spc="0" dirty="0" smtClean="0">
                <a:latin typeface="Times New Roman"/>
                <a:cs typeface="Times New Roman"/>
              </a:rPr>
              <a:t>). </a:t>
            </a:r>
            <a:r>
              <a:rPr sz="1100" spc="9" dirty="0" smtClean="0">
                <a:latin typeface="Times New Roman"/>
                <a:cs typeface="Times New Roman"/>
              </a:rPr>
              <a:t>T</a:t>
            </a:r>
            <a:r>
              <a:rPr sz="1100" spc="-9" dirty="0" smtClean="0">
                <a:latin typeface="Times New Roman"/>
                <a:cs typeface="Times New Roman"/>
              </a:rPr>
              <a:t>h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s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-9" dirty="0" smtClean="0">
                <a:latin typeface="Times New Roman"/>
                <a:cs typeface="Times New Roman"/>
              </a:rPr>
              <a:t>g</a:t>
            </a:r>
            <a:r>
              <a:rPr sz="1100" spc="0" dirty="0" smtClean="0">
                <a:latin typeface="Times New Roman"/>
                <a:cs typeface="Times New Roman"/>
              </a:rPr>
              <a:t>el</a:t>
            </a:r>
            <a:r>
              <a:rPr sz="1100" spc="-4" dirty="0" smtClean="0">
                <a:latin typeface="Times New Roman"/>
                <a:cs typeface="Times New Roman"/>
              </a:rPr>
              <a:t> 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s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-9" dirty="0" smtClean="0">
                <a:latin typeface="Times New Roman"/>
                <a:cs typeface="Times New Roman"/>
              </a:rPr>
              <a:t>n</a:t>
            </a:r>
            <a:r>
              <a:rPr sz="1100" spc="0" dirty="0" smtClean="0">
                <a:latin typeface="Times New Roman"/>
                <a:cs typeface="Times New Roman"/>
              </a:rPr>
              <a:t>ot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-9" dirty="0" smtClean="0">
                <a:latin typeface="Times New Roman"/>
                <a:cs typeface="Times New Roman"/>
              </a:rPr>
              <a:t>s</a:t>
            </a:r>
            <a:r>
              <a:rPr sz="1100" spc="0" dirty="0" smtClean="0">
                <a:latin typeface="Times New Roman"/>
                <a:cs typeface="Times New Roman"/>
              </a:rPr>
              <a:t>o</a:t>
            </a:r>
            <a:r>
              <a:rPr sz="1100" spc="-4" dirty="0" smtClean="0">
                <a:latin typeface="Times New Roman"/>
                <a:cs typeface="Times New Roman"/>
              </a:rPr>
              <a:t>l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d </a:t>
            </a:r>
            <a:r>
              <a:rPr sz="1100" spc="-9" dirty="0" smtClean="0">
                <a:latin typeface="Times New Roman"/>
                <a:cs typeface="Times New Roman"/>
              </a:rPr>
              <a:t>a</a:t>
            </a:r>
            <a:r>
              <a:rPr sz="1100" spc="0" dirty="0" smtClean="0">
                <a:latin typeface="Times New Roman"/>
                <a:cs typeface="Times New Roman"/>
              </a:rPr>
              <a:t>t</a:t>
            </a:r>
            <a:r>
              <a:rPr sz="1100" spc="4" dirty="0" smtClean="0">
                <a:latin typeface="Times New Roman"/>
                <a:cs typeface="Times New Roman"/>
              </a:rPr>
              <a:t> r</a:t>
            </a:r>
            <a:r>
              <a:rPr sz="1100" spc="-9" dirty="0" smtClean="0">
                <a:latin typeface="Times New Roman"/>
                <a:cs typeface="Times New Roman"/>
              </a:rPr>
              <a:t>oo</a:t>
            </a:r>
            <a:r>
              <a:rPr sz="1100" spc="0" dirty="0" smtClean="0">
                <a:latin typeface="Times New Roman"/>
                <a:cs typeface="Times New Roman"/>
              </a:rPr>
              <a:t>m 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e</a:t>
            </a:r>
            <a:r>
              <a:rPr sz="1100" spc="-19" dirty="0" smtClean="0">
                <a:latin typeface="Times New Roman"/>
                <a:cs typeface="Times New Roman"/>
              </a:rPr>
              <a:t>m</a:t>
            </a:r>
            <a:r>
              <a:rPr sz="1100" spc="0" dirty="0" smtClean="0">
                <a:latin typeface="Times New Roman"/>
                <a:cs typeface="Times New Roman"/>
              </a:rPr>
              <a:t>pe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-9" dirty="0" smtClean="0">
                <a:latin typeface="Times New Roman"/>
                <a:cs typeface="Times New Roman"/>
              </a:rPr>
              <a:t>u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e,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so a</a:t>
            </a:r>
            <a:r>
              <a:rPr sz="1100" spc="-9" dirty="0" smtClean="0">
                <a:latin typeface="Times New Roman"/>
                <a:cs typeface="Times New Roman"/>
              </a:rPr>
              <a:t>d</a:t>
            </a:r>
            <a:r>
              <a:rPr sz="1100" spc="0" dirty="0" smtClean="0">
                <a:latin typeface="Times New Roman"/>
                <a:cs typeface="Times New Roman"/>
              </a:rPr>
              <a:t>d a </a:t>
            </a:r>
            <a:r>
              <a:rPr sz="1100" spc="-9" dirty="0" smtClean="0">
                <a:latin typeface="Times New Roman"/>
                <a:cs typeface="Times New Roman"/>
              </a:rPr>
              <a:t>s</a:t>
            </a:r>
            <a:r>
              <a:rPr sz="1100" spc="0" dirty="0" smtClean="0">
                <a:latin typeface="Times New Roman"/>
                <a:cs typeface="Times New Roman"/>
              </a:rPr>
              <a:t>ub</a:t>
            </a:r>
            <a:r>
              <a:rPr sz="1100" spc="-9" dirty="0" smtClean="0">
                <a:latin typeface="Times New Roman"/>
                <a:cs typeface="Times New Roman"/>
              </a:rPr>
              <a:t>s</a:t>
            </a:r>
            <a:r>
              <a:rPr sz="1100" spc="-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ance </a:t>
            </a:r>
            <a:r>
              <a:rPr sz="1100" spc="-19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t</a:t>
            </a:r>
            <a:r>
              <a:rPr sz="1100" spc="4" dirty="0" smtClean="0">
                <a:latin typeface="Times New Roman"/>
                <a:cs typeface="Times New Roman"/>
              </a:rPr>
              <a:t> i</a:t>
            </a:r>
            <a:r>
              <a:rPr sz="1100" spc="0" dirty="0" smtClean="0">
                <a:latin typeface="Times New Roman"/>
                <a:cs typeface="Times New Roman"/>
              </a:rPr>
              <a:t>s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-9" dirty="0" smtClean="0">
                <a:latin typeface="Times New Roman"/>
                <a:cs typeface="Times New Roman"/>
              </a:rPr>
              <a:t>k</a:t>
            </a:r>
            <a:r>
              <a:rPr sz="1100" spc="0" dirty="0" smtClean="0">
                <a:latin typeface="Times New Roman"/>
                <a:cs typeface="Times New Roman"/>
              </a:rPr>
              <a:t>no</a:t>
            </a:r>
            <a:r>
              <a:rPr sz="1100" spc="-4" dirty="0" smtClean="0">
                <a:latin typeface="Times New Roman"/>
                <a:cs typeface="Times New Roman"/>
              </a:rPr>
              <a:t>w</a:t>
            </a:r>
            <a:r>
              <a:rPr sz="1100" spc="0" dirty="0" smtClean="0">
                <a:latin typeface="Times New Roman"/>
                <a:cs typeface="Times New Roman"/>
              </a:rPr>
              <a:t>n as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-4" dirty="0" smtClean="0">
                <a:latin typeface="Times New Roman"/>
                <a:cs typeface="Times New Roman"/>
              </a:rPr>
              <a:t>A</a:t>
            </a:r>
            <a:r>
              <a:rPr sz="1100" spc="-19" dirty="0" smtClean="0">
                <a:latin typeface="Times New Roman"/>
                <a:cs typeface="Times New Roman"/>
              </a:rPr>
              <a:t>mm</a:t>
            </a:r>
            <a:r>
              <a:rPr sz="1100" spc="9" dirty="0" smtClean="0">
                <a:latin typeface="Times New Roman"/>
                <a:cs typeface="Times New Roman"/>
              </a:rPr>
              <a:t>o</a:t>
            </a:r>
            <a:r>
              <a:rPr sz="1100" spc="0" dirty="0" smtClean="0">
                <a:latin typeface="Times New Roman"/>
                <a:cs typeface="Times New Roman"/>
              </a:rPr>
              <a:t>n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um</a:t>
            </a:r>
            <a:r>
              <a:rPr sz="1100" spc="-1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per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s</a:t>
            </a:r>
            <a:r>
              <a:rPr sz="1100" spc="-9" dirty="0" smtClean="0">
                <a:latin typeface="Times New Roman"/>
                <a:cs typeface="Times New Roman"/>
              </a:rPr>
              <a:t>u</a:t>
            </a:r>
            <a:r>
              <a:rPr sz="1100" spc="4" dirty="0" smtClean="0">
                <a:latin typeface="Times New Roman"/>
                <a:cs typeface="Times New Roman"/>
              </a:rPr>
              <a:t>lf</a:t>
            </a:r>
            <a:r>
              <a:rPr sz="1100" spc="-9" dirty="0" smtClean="0">
                <a:latin typeface="Times New Roman"/>
                <a:cs typeface="Times New Roman"/>
              </a:rPr>
              <a:t>a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e. </a:t>
            </a:r>
            <a:r>
              <a:rPr sz="1100" spc="-14" dirty="0" smtClean="0">
                <a:latin typeface="Times New Roman"/>
                <a:cs typeface="Times New Roman"/>
              </a:rPr>
              <a:t>A</a:t>
            </a:r>
            <a:r>
              <a:rPr sz="1100" spc="0" dirty="0" smtClean="0">
                <a:latin typeface="Times New Roman"/>
                <a:cs typeface="Times New Roman"/>
              </a:rPr>
              <a:t>c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-9" dirty="0" smtClean="0">
                <a:latin typeface="Times New Roman"/>
                <a:cs typeface="Times New Roman"/>
              </a:rPr>
              <a:t>y</a:t>
            </a:r>
            <a:r>
              <a:rPr sz="1100" spc="4" dirty="0" smtClean="0">
                <a:latin typeface="Times New Roman"/>
                <a:cs typeface="Times New Roman"/>
              </a:rPr>
              <a:t>l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-19" dirty="0" smtClean="0">
                <a:latin typeface="Times New Roman"/>
                <a:cs typeface="Times New Roman"/>
              </a:rPr>
              <a:t>m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de 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s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44" dirty="0" smtClean="0">
                <a:latin typeface="Times New Roman"/>
                <a:cs typeface="Times New Roman"/>
              </a:rPr>
              <a:t>e</a:t>
            </a:r>
            <a:r>
              <a:rPr sz="1100" spc="0" dirty="0" smtClean="0">
                <a:latin typeface="Times New Roman"/>
                <a:cs typeface="Times New Roman"/>
              </a:rPr>
              <a:t>- po</a:t>
            </a:r>
            <a:r>
              <a:rPr sz="1100" spc="4" dirty="0" smtClean="0">
                <a:latin typeface="Times New Roman"/>
                <a:cs typeface="Times New Roman"/>
              </a:rPr>
              <a:t>l</a:t>
            </a:r>
            <a:r>
              <a:rPr sz="1100" spc="-9" dirty="0" smtClean="0">
                <a:latin typeface="Times New Roman"/>
                <a:cs typeface="Times New Roman"/>
              </a:rPr>
              <a:t>y</a:t>
            </a:r>
            <a:r>
              <a:rPr sz="1100" spc="-19" dirty="0" smtClean="0">
                <a:latin typeface="Times New Roman"/>
                <a:cs typeface="Times New Roman"/>
              </a:rPr>
              <a:t>m</a:t>
            </a:r>
            <a:r>
              <a:rPr sz="1100" spc="0" dirty="0" smtClean="0">
                <a:latin typeface="Times New Roman"/>
                <a:cs typeface="Times New Roman"/>
              </a:rPr>
              <a:t>e</a:t>
            </a:r>
            <a:r>
              <a:rPr sz="1100" spc="4" dirty="0" smtClean="0">
                <a:latin typeface="Times New Roman"/>
                <a:cs typeface="Times New Roman"/>
              </a:rPr>
              <a:t>ri</a:t>
            </a:r>
            <a:r>
              <a:rPr sz="1100" spc="-9" dirty="0" smtClean="0">
                <a:latin typeface="Times New Roman"/>
                <a:cs typeface="Times New Roman"/>
              </a:rPr>
              <a:t>z</a:t>
            </a:r>
            <a:r>
              <a:rPr sz="1100" spc="0" dirty="0" smtClean="0">
                <a:latin typeface="Times New Roman"/>
                <a:cs typeface="Times New Roman"/>
              </a:rPr>
              <a:t>ed as</a:t>
            </a:r>
            <a:r>
              <a:rPr sz="1100" spc="4" dirty="0" smtClean="0">
                <a:latin typeface="Times New Roman"/>
                <a:cs typeface="Times New Roman"/>
              </a:rPr>
              <a:t> t</a:t>
            </a:r>
            <a:r>
              <a:rPr sz="1100" spc="0" dirty="0" smtClean="0">
                <a:latin typeface="Times New Roman"/>
                <a:cs typeface="Times New Roman"/>
              </a:rPr>
              <a:t>o</a:t>
            </a:r>
            <a:r>
              <a:rPr sz="1100" spc="-9" dirty="0" smtClean="0">
                <a:latin typeface="Times New Roman"/>
                <a:cs typeface="Times New Roman"/>
              </a:rPr>
              <a:t>x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c,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so </a:t>
            </a:r>
            <a:r>
              <a:rPr sz="1100" spc="-9" dirty="0" smtClean="0">
                <a:latin typeface="Times New Roman"/>
                <a:cs typeface="Times New Roman"/>
              </a:rPr>
              <a:t>b</a:t>
            </a:r>
            <a:r>
              <a:rPr sz="1100" spc="0" dirty="0" smtClean="0">
                <a:latin typeface="Times New Roman"/>
                <a:cs typeface="Times New Roman"/>
              </a:rPr>
              <a:t>e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ca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-9" dirty="0" smtClean="0">
                <a:latin typeface="Times New Roman"/>
                <a:cs typeface="Times New Roman"/>
              </a:rPr>
              <a:t>e</a:t>
            </a:r>
            <a:r>
              <a:rPr sz="1100" spc="4" dirty="0" smtClean="0">
                <a:latin typeface="Times New Roman"/>
                <a:cs typeface="Times New Roman"/>
              </a:rPr>
              <a:t>f</a:t>
            </a:r>
            <a:r>
              <a:rPr sz="1100" spc="-9" dirty="0" smtClean="0">
                <a:latin typeface="Times New Roman"/>
                <a:cs typeface="Times New Roman"/>
              </a:rPr>
              <a:t>u</a:t>
            </a:r>
            <a:r>
              <a:rPr sz="1100" spc="0" dirty="0" smtClean="0">
                <a:latin typeface="Times New Roman"/>
                <a:cs typeface="Times New Roman"/>
              </a:rPr>
              <a:t>l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-4" dirty="0" smtClean="0">
                <a:latin typeface="Times New Roman"/>
                <a:cs typeface="Times New Roman"/>
              </a:rPr>
              <a:t>w</a:t>
            </a:r>
            <a:r>
              <a:rPr sz="1100" spc="0" dirty="0" smtClean="0">
                <a:latin typeface="Times New Roman"/>
                <a:cs typeface="Times New Roman"/>
              </a:rPr>
              <a:t>hen </a:t>
            </a:r>
            <a:r>
              <a:rPr sz="1100" spc="-9" dirty="0" smtClean="0">
                <a:latin typeface="Times New Roman"/>
                <a:cs typeface="Times New Roman"/>
              </a:rPr>
              <a:t>d</a:t>
            </a:r>
            <a:r>
              <a:rPr sz="1100" spc="0" dirty="0" smtClean="0">
                <a:latin typeface="Times New Roman"/>
                <a:cs typeface="Times New Roman"/>
              </a:rPr>
              <a:t>ea</a:t>
            </a:r>
            <a:r>
              <a:rPr sz="1100" spc="-4" dirty="0" smtClean="0">
                <a:latin typeface="Times New Roman"/>
                <a:cs typeface="Times New Roman"/>
              </a:rPr>
              <a:t>l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ng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-4" dirty="0" smtClean="0">
                <a:latin typeface="Times New Roman"/>
                <a:cs typeface="Times New Roman"/>
              </a:rPr>
              <a:t>w</a:t>
            </a:r>
            <a:r>
              <a:rPr sz="1100" spc="4" dirty="0" smtClean="0">
                <a:latin typeface="Times New Roman"/>
                <a:cs typeface="Times New Roman"/>
              </a:rPr>
              <a:t>it</a:t>
            </a:r>
            <a:r>
              <a:rPr sz="1100" spc="0" dirty="0" smtClean="0">
                <a:latin typeface="Times New Roman"/>
                <a:cs typeface="Times New Roman"/>
              </a:rPr>
              <a:t>h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-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t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and </a:t>
            </a:r>
            <a:r>
              <a:rPr sz="1100" spc="-4" dirty="0" smtClean="0">
                <a:latin typeface="Times New Roman"/>
                <a:cs typeface="Times New Roman"/>
              </a:rPr>
              <a:t>w</a:t>
            </a:r>
            <a:r>
              <a:rPr sz="1100" spc="-9" dirty="0" smtClean="0">
                <a:latin typeface="Times New Roman"/>
                <a:cs typeface="Times New Roman"/>
              </a:rPr>
              <a:t>e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-4" dirty="0" smtClean="0">
                <a:latin typeface="Times New Roman"/>
                <a:cs typeface="Times New Roman"/>
              </a:rPr>
              <a:t>r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ng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pa</a:t>
            </a:r>
            <a:r>
              <a:rPr sz="1100" spc="-4" dirty="0" smtClean="0">
                <a:latin typeface="Times New Roman"/>
                <a:cs typeface="Times New Roman"/>
              </a:rPr>
              <a:t>w</a:t>
            </a:r>
            <a:r>
              <a:rPr sz="1100" spc="0" dirty="0" smtClean="0">
                <a:latin typeface="Times New Roman"/>
                <a:cs typeface="Times New Roman"/>
              </a:rPr>
              <a:t>s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and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not</a:t>
            </a:r>
            <a:r>
              <a:rPr sz="1100" spc="-4" dirty="0" smtClean="0">
                <a:latin typeface="Times New Roman"/>
                <a:cs typeface="Times New Roman"/>
              </a:rPr>
              <a:t> 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nh</a:t>
            </a:r>
            <a:r>
              <a:rPr sz="1100" spc="-9" dirty="0" smtClean="0">
                <a:latin typeface="Times New Roman"/>
                <a:cs typeface="Times New Roman"/>
              </a:rPr>
              <a:t>a</a:t>
            </a:r>
            <a:r>
              <a:rPr sz="1100" spc="4" dirty="0" smtClean="0">
                <a:latin typeface="Times New Roman"/>
                <a:cs typeface="Times New Roman"/>
              </a:rPr>
              <a:t>li</a:t>
            </a:r>
            <a:r>
              <a:rPr sz="1100" spc="0" dirty="0" smtClean="0">
                <a:latin typeface="Times New Roman"/>
                <a:cs typeface="Times New Roman"/>
              </a:rPr>
              <a:t>n</a:t>
            </a:r>
            <a:r>
              <a:rPr sz="1100" spc="4" dirty="0" smtClean="0">
                <a:latin typeface="Times New Roman"/>
                <a:cs typeface="Times New Roman"/>
              </a:rPr>
              <a:t>g</a:t>
            </a:r>
            <a:r>
              <a:rPr sz="1100" spc="0" dirty="0" smtClean="0">
                <a:latin typeface="Times New Roman"/>
                <a:cs typeface="Times New Roman"/>
              </a:rPr>
              <a:t>.</a:t>
            </a:r>
            <a:endParaRPr sz="1100">
              <a:latin typeface="Times New Roman"/>
              <a:cs typeface="Times New Roman"/>
            </a:endParaRPr>
          </a:p>
          <a:p>
            <a:pPr marL="12700" marR="40349">
              <a:lnSpc>
                <a:spcPts val="1264"/>
              </a:lnSpc>
              <a:spcBef>
                <a:spcPts val="898"/>
              </a:spcBef>
            </a:pPr>
            <a:r>
              <a:rPr sz="1100" spc="9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he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-4" dirty="0" smtClean="0">
                <a:latin typeface="Times New Roman"/>
                <a:cs typeface="Times New Roman"/>
              </a:rPr>
              <a:t>t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an</a:t>
            </a:r>
            <a:r>
              <a:rPr sz="1100" spc="-9" dirty="0" smtClean="0">
                <a:latin typeface="Times New Roman"/>
                <a:cs typeface="Times New Roman"/>
              </a:rPr>
              <a:t>s</a:t>
            </a:r>
            <a:r>
              <a:rPr sz="1100" spc="4" dirty="0" smtClean="0">
                <a:latin typeface="Times New Roman"/>
                <a:cs typeface="Times New Roman"/>
              </a:rPr>
              <a:t>f</a:t>
            </a:r>
            <a:r>
              <a:rPr sz="1100" spc="-9" dirty="0" smtClean="0">
                <a:latin typeface="Times New Roman"/>
                <a:cs typeface="Times New Roman"/>
              </a:rPr>
              <a:t>e</a:t>
            </a:r>
            <a:r>
              <a:rPr sz="1100" spc="0" dirty="0" smtClean="0">
                <a:latin typeface="Times New Roman"/>
                <a:cs typeface="Times New Roman"/>
              </a:rPr>
              <a:t>r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u</a:t>
            </a:r>
            <a:r>
              <a:rPr sz="1100" spc="-9" dirty="0" smtClean="0">
                <a:latin typeface="Times New Roman"/>
                <a:cs typeface="Times New Roman"/>
              </a:rPr>
              <a:t>n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t</a:t>
            </a:r>
            <a:r>
              <a:rPr sz="1100" spc="-4" dirty="0" smtClean="0">
                <a:latin typeface="Times New Roman"/>
                <a:cs typeface="Times New Roman"/>
              </a:rPr>
              <a:t> 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s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-9" dirty="0" smtClean="0">
                <a:latin typeface="Times New Roman"/>
                <a:cs typeface="Times New Roman"/>
              </a:rPr>
              <a:t>v</a:t>
            </a:r>
            <a:r>
              <a:rPr sz="1100" spc="0" dirty="0" smtClean="0">
                <a:latin typeface="Times New Roman"/>
                <a:cs typeface="Times New Roman"/>
              </a:rPr>
              <a:t>e</a:t>
            </a:r>
            <a:r>
              <a:rPr sz="1100" spc="-4" dirty="0" smtClean="0">
                <a:latin typeface="Times New Roman"/>
                <a:cs typeface="Times New Roman"/>
              </a:rPr>
              <a:t>r</a:t>
            </a:r>
            <a:r>
              <a:rPr sz="1100" spc="4" dirty="0" smtClean="0">
                <a:latin typeface="Times New Roman"/>
                <a:cs typeface="Times New Roman"/>
              </a:rPr>
              <a:t>ti</a:t>
            </a:r>
            <a:r>
              <a:rPr sz="1100" spc="-9" dirty="0" smtClean="0">
                <a:latin typeface="Times New Roman"/>
                <a:cs typeface="Times New Roman"/>
              </a:rPr>
              <a:t>c</a:t>
            </a:r>
            <a:r>
              <a:rPr sz="1100" spc="0" dirty="0" smtClean="0">
                <a:latin typeface="Times New Roman"/>
                <a:cs typeface="Times New Roman"/>
              </a:rPr>
              <a:t>al</a:t>
            </a:r>
            <a:r>
              <a:rPr sz="1100" spc="-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and 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-9" dirty="0" smtClean="0">
                <a:latin typeface="Times New Roman"/>
                <a:cs typeface="Times New Roman"/>
              </a:rPr>
              <a:t>h</a:t>
            </a:r>
            <a:r>
              <a:rPr sz="1100" spc="0" dirty="0" smtClean="0">
                <a:latin typeface="Times New Roman"/>
                <a:cs typeface="Times New Roman"/>
              </a:rPr>
              <a:t>e </a:t>
            </a:r>
            <a:r>
              <a:rPr sz="1100" spc="-9" dirty="0" smtClean="0">
                <a:latin typeface="Times New Roman"/>
                <a:cs typeface="Times New Roman"/>
              </a:rPr>
              <a:t>g</a:t>
            </a:r>
            <a:r>
              <a:rPr sz="1100" spc="0" dirty="0" smtClean="0">
                <a:latin typeface="Times New Roman"/>
                <a:cs typeface="Times New Roman"/>
              </a:rPr>
              <a:t>el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-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s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-9" dirty="0" smtClean="0">
                <a:latin typeface="Times New Roman"/>
                <a:cs typeface="Times New Roman"/>
              </a:rPr>
              <a:t>p</a:t>
            </a:r>
            <a:r>
              <a:rPr sz="1100" spc="4" dirty="0" smtClean="0">
                <a:latin typeface="Times New Roman"/>
                <a:cs typeface="Times New Roman"/>
              </a:rPr>
              <a:t>l</a:t>
            </a:r>
            <a:r>
              <a:rPr sz="1100" spc="0" dirty="0" smtClean="0">
                <a:latin typeface="Times New Roman"/>
                <a:cs typeface="Times New Roman"/>
              </a:rPr>
              <a:t>ac</a:t>
            </a:r>
            <a:r>
              <a:rPr sz="1100" spc="-9" dirty="0" smtClean="0">
                <a:latin typeface="Times New Roman"/>
                <a:cs typeface="Times New Roman"/>
              </a:rPr>
              <a:t>e</a:t>
            </a:r>
            <a:r>
              <a:rPr sz="1100" spc="0" dirty="0" smtClean="0">
                <a:latin typeface="Times New Roman"/>
                <a:cs typeface="Times New Roman"/>
              </a:rPr>
              <a:t>d b</a:t>
            </a:r>
            <a:r>
              <a:rPr sz="1100" spc="-9" dirty="0" smtClean="0">
                <a:latin typeface="Times New Roman"/>
                <a:cs typeface="Times New Roman"/>
              </a:rPr>
              <a:t>e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-4" dirty="0" smtClean="0">
                <a:latin typeface="Times New Roman"/>
                <a:cs typeface="Times New Roman"/>
              </a:rPr>
              <a:t>w</a:t>
            </a:r>
            <a:r>
              <a:rPr sz="1100" spc="-9" dirty="0" smtClean="0">
                <a:latin typeface="Times New Roman"/>
                <a:cs typeface="Times New Roman"/>
              </a:rPr>
              <a:t>e</a:t>
            </a:r>
            <a:r>
              <a:rPr sz="1100" spc="0" dirty="0" smtClean="0">
                <a:latin typeface="Times New Roman"/>
                <a:cs typeface="Times New Roman"/>
              </a:rPr>
              <a:t>en 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-4" dirty="0" smtClean="0">
                <a:latin typeface="Times New Roman"/>
                <a:cs typeface="Times New Roman"/>
              </a:rPr>
              <a:t>w</a:t>
            </a:r>
            <a:r>
              <a:rPr sz="1100" spc="0" dirty="0" smtClean="0">
                <a:latin typeface="Times New Roman"/>
                <a:cs typeface="Times New Roman"/>
              </a:rPr>
              <a:t>o </a:t>
            </a:r>
            <a:r>
              <a:rPr sz="1100" spc="-9" dirty="0" smtClean="0">
                <a:latin typeface="Times New Roman"/>
                <a:cs typeface="Times New Roman"/>
              </a:rPr>
              <a:t>g</a:t>
            </a:r>
            <a:r>
              <a:rPr sz="1100" spc="4" dirty="0" smtClean="0">
                <a:latin typeface="Times New Roman"/>
                <a:cs typeface="Times New Roman"/>
              </a:rPr>
              <a:t>l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-9" dirty="0" smtClean="0">
                <a:latin typeface="Times New Roman"/>
                <a:cs typeface="Times New Roman"/>
              </a:rPr>
              <a:t>s</a:t>
            </a:r>
            <a:r>
              <a:rPr sz="1100" spc="0" dirty="0" smtClean="0">
                <a:latin typeface="Times New Roman"/>
                <a:cs typeface="Times New Roman"/>
              </a:rPr>
              <a:t>s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-9" dirty="0" smtClean="0">
                <a:latin typeface="Times New Roman"/>
                <a:cs typeface="Times New Roman"/>
              </a:rPr>
              <a:t>p</a:t>
            </a:r>
            <a:r>
              <a:rPr sz="1100" spc="4" dirty="0" smtClean="0">
                <a:latin typeface="Times New Roman"/>
                <a:cs typeface="Times New Roman"/>
              </a:rPr>
              <a:t>l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-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es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-9" dirty="0" smtClean="0">
                <a:latin typeface="Times New Roman"/>
                <a:cs typeface="Times New Roman"/>
              </a:rPr>
              <a:t>o</a:t>
            </a:r>
            <a:r>
              <a:rPr sz="1100" spc="0" dirty="0" smtClean="0">
                <a:latin typeface="Times New Roman"/>
                <a:cs typeface="Times New Roman"/>
              </a:rPr>
              <a:t>r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-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n s</a:t>
            </a:r>
            <a:r>
              <a:rPr sz="1100" spc="-9" dirty="0" smtClean="0">
                <a:latin typeface="Times New Roman"/>
                <a:cs typeface="Times New Roman"/>
              </a:rPr>
              <a:t>p</a:t>
            </a:r>
            <a:r>
              <a:rPr sz="1100" spc="0" dirty="0" smtClean="0">
                <a:latin typeface="Times New Roman"/>
                <a:cs typeface="Times New Roman"/>
              </a:rPr>
              <a:t>ec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-9" dirty="0" smtClean="0">
                <a:latin typeface="Times New Roman"/>
                <a:cs typeface="Times New Roman"/>
              </a:rPr>
              <a:t>a</a:t>
            </a:r>
            <a:r>
              <a:rPr sz="1100" spc="0" dirty="0" smtClean="0">
                <a:latin typeface="Times New Roman"/>
                <a:cs typeface="Times New Roman"/>
              </a:rPr>
              <a:t>l</a:t>
            </a:r>
            <a:r>
              <a:rPr sz="1100" spc="-4" dirty="0" smtClean="0">
                <a:latin typeface="Times New Roman"/>
                <a:cs typeface="Times New Roman"/>
              </a:rPr>
              <a:t> 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ub</a:t>
            </a:r>
            <a:r>
              <a:rPr sz="1100" spc="-9" dirty="0" smtClean="0">
                <a:latin typeface="Times New Roman"/>
                <a:cs typeface="Times New Roman"/>
              </a:rPr>
              <a:t>e</a:t>
            </a:r>
            <a:r>
              <a:rPr sz="1100" spc="0" dirty="0" smtClean="0">
                <a:latin typeface="Times New Roman"/>
                <a:cs typeface="Times New Roman"/>
              </a:rPr>
              <a:t>s </a:t>
            </a:r>
            <a:r>
              <a:rPr sz="1100" spc="-4" dirty="0" smtClean="0">
                <a:latin typeface="Times New Roman"/>
                <a:cs typeface="Times New Roman"/>
              </a:rPr>
              <a:t>w</a:t>
            </a:r>
            <a:r>
              <a:rPr sz="1100" spc="4" dirty="0" smtClean="0">
                <a:latin typeface="Times New Roman"/>
                <a:cs typeface="Times New Roman"/>
              </a:rPr>
              <a:t>it</a:t>
            </a:r>
            <a:r>
              <a:rPr sz="1100" spc="0" dirty="0" smtClean="0">
                <a:latin typeface="Times New Roman"/>
                <a:cs typeface="Times New Roman"/>
              </a:rPr>
              <a:t>h u</a:t>
            </a:r>
            <a:r>
              <a:rPr sz="1100" spc="-9" dirty="0" smtClean="0">
                <a:latin typeface="Times New Roman"/>
                <a:cs typeface="Times New Roman"/>
              </a:rPr>
              <a:t>p</a:t>
            </a:r>
            <a:r>
              <a:rPr sz="1100" spc="0" dirty="0" smtClean="0">
                <a:latin typeface="Times New Roman"/>
                <a:cs typeface="Times New Roman"/>
              </a:rPr>
              <a:t>per</a:t>
            </a:r>
            <a:r>
              <a:rPr sz="1100" spc="-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and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4" dirty="0" smtClean="0">
                <a:latin typeface="Times New Roman"/>
                <a:cs typeface="Times New Roman"/>
              </a:rPr>
              <a:t>l</a:t>
            </a:r>
            <a:r>
              <a:rPr sz="1100" spc="0" dirty="0" smtClean="0">
                <a:latin typeface="Times New Roman"/>
                <a:cs typeface="Times New Roman"/>
              </a:rPr>
              <a:t>o</a:t>
            </a:r>
            <a:r>
              <a:rPr sz="1100" spc="-4" dirty="0" smtClean="0">
                <a:latin typeface="Times New Roman"/>
                <a:cs typeface="Times New Roman"/>
              </a:rPr>
              <a:t>w</a:t>
            </a:r>
            <a:r>
              <a:rPr sz="1100" spc="0" dirty="0" smtClean="0">
                <a:latin typeface="Times New Roman"/>
                <a:cs typeface="Times New Roman"/>
              </a:rPr>
              <a:t>er</a:t>
            </a:r>
            <a:r>
              <a:rPr sz="1100" spc="-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s</a:t>
            </a:r>
            <a:r>
              <a:rPr sz="1100" spc="-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o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-9" dirty="0" smtClean="0">
                <a:latin typeface="Times New Roman"/>
                <a:cs typeface="Times New Roman"/>
              </a:rPr>
              <a:t>ag</a:t>
            </a:r>
            <a:r>
              <a:rPr sz="1100" spc="0" dirty="0" smtClean="0">
                <a:latin typeface="Times New Roman"/>
                <a:cs typeface="Times New Roman"/>
              </a:rPr>
              <a:t>e 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an</a:t>
            </a:r>
            <a:r>
              <a:rPr sz="1100" spc="-9" dirty="0" smtClean="0">
                <a:latin typeface="Times New Roman"/>
                <a:cs typeface="Times New Roman"/>
              </a:rPr>
              <a:t>k</a:t>
            </a:r>
            <a:r>
              <a:rPr sz="1100" spc="0" dirty="0" smtClean="0">
                <a:latin typeface="Times New Roman"/>
                <a:cs typeface="Times New Roman"/>
              </a:rPr>
              <a:t>s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-4" dirty="0" smtClean="0">
                <a:latin typeface="Times New Roman"/>
                <a:cs typeface="Times New Roman"/>
              </a:rPr>
              <a:t>w</a:t>
            </a:r>
            <a:r>
              <a:rPr sz="1100" spc="0" dirty="0" smtClean="0">
                <a:latin typeface="Times New Roman"/>
                <a:cs typeface="Times New Roman"/>
              </a:rPr>
              <a:t>he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e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he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4" dirty="0" smtClean="0">
                <a:latin typeface="Times New Roman"/>
                <a:cs typeface="Times New Roman"/>
              </a:rPr>
              <a:t>l</a:t>
            </a:r>
            <a:r>
              <a:rPr sz="1100" spc="-9" dirty="0" smtClean="0">
                <a:latin typeface="Times New Roman"/>
                <a:cs typeface="Times New Roman"/>
              </a:rPr>
              <a:t>k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-4" dirty="0" smtClean="0">
                <a:latin typeface="Times New Roman"/>
                <a:cs typeface="Times New Roman"/>
              </a:rPr>
              <a:t>l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ne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so</a:t>
            </a:r>
            <a:r>
              <a:rPr sz="1100" spc="4" dirty="0" smtClean="0">
                <a:latin typeface="Times New Roman"/>
                <a:cs typeface="Times New Roman"/>
              </a:rPr>
              <a:t>l</a:t>
            </a:r>
            <a:r>
              <a:rPr sz="1100" spc="-9" dirty="0" smtClean="0">
                <a:latin typeface="Times New Roman"/>
                <a:cs typeface="Times New Roman"/>
              </a:rPr>
              <a:t>u</a:t>
            </a:r>
            <a:r>
              <a:rPr sz="1100" spc="4" dirty="0" smtClean="0">
                <a:latin typeface="Times New Roman"/>
                <a:cs typeface="Times New Roman"/>
              </a:rPr>
              <a:t>ti</a:t>
            </a:r>
            <a:r>
              <a:rPr sz="1100" spc="-9" dirty="0" smtClean="0">
                <a:latin typeface="Times New Roman"/>
                <a:cs typeface="Times New Roman"/>
              </a:rPr>
              <a:t>o</a:t>
            </a:r>
            <a:r>
              <a:rPr sz="1100" spc="0" dirty="0" smtClean="0">
                <a:latin typeface="Times New Roman"/>
                <a:cs typeface="Times New Roman"/>
              </a:rPr>
              <a:t>n </a:t>
            </a:r>
            <a:r>
              <a:rPr sz="1100" spc="-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s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</a:t>
            </a:r>
            <a:r>
              <a:rPr sz="1100" spc="-4" dirty="0" smtClean="0">
                <a:latin typeface="Times New Roman"/>
                <a:cs typeface="Times New Roman"/>
              </a:rPr>
              <a:t>l</a:t>
            </a:r>
            <a:r>
              <a:rPr sz="1100" spc="0" dirty="0" smtClean="0">
                <a:latin typeface="Times New Roman"/>
                <a:cs typeface="Times New Roman"/>
              </a:rPr>
              <a:t>aced.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-4" dirty="0" smtClean="0">
                <a:latin typeface="Times New Roman"/>
                <a:cs typeface="Times New Roman"/>
              </a:rPr>
              <a:t> </a:t>
            </a:r>
            <a:r>
              <a:rPr sz="1100" spc="-19" dirty="0" smtClean="0">
                <a:latin typeface="Times New Roman"/>
                <a:cs typeface="Times New Roman"/>
              </a:rPr>
              <a:t>m</a:t>
            </a:r>
            <a:r>
              <a:rPr sz="1100" spc="0" dirty="0" smtClean="0">
                <a:latin typeface="Times New Roman"/>
                <a:cs typeface="Times New Roman"/>
              </a:rPr>
              <a:t>u</a:t>
            </a:r>
            <a:r>
              <a:rPr sz="1100" spc="4" dirty="0" smtClean="0">
                <a:latin typeface="Times New Roman"/>
                <a:cs typeface="Times New Roman"/>
              </a:rPr>
              <a:t>lt</a:t>
            </a:r>
            <a:r>
              <a:rPr sz="1100" spc="44" dirty="0" smtClean="0">
                <a:latin typeface="Times New Roman"/>
                <a:cs typeface="Times New Roman"/>
              </a:rPr>
              <a:t>i</a:t>
            </a:r>
            <a:r>
              <a:rPr sz="1100" spc="-9" dirty="0" smtClean="0">
                <a:latin typeface="Times New Roman"/>
                <a:cs typeface="Times New Roman"/>
              </a:rPr>
              <a:t>-</a:t>
            </a:r>
            <a:r>
              <a:rPr sz="1100" spc="0" dirty="0" smtClean="0">
                <a:latin typeface="Times New Roman"/>
                <a:cs typeface="Times New Roman"/>
              </a:rPr>
              <a:t>ac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-9" dirty="0" smtClean="0">
                <a:latin typeface="Times New Roman"/>
                <a:cs typeface="Times New Roman"/>
              </a:rPr>
              <a:t>y</a:t>
            </a:r>
            <a:r>
              <a:rPr sz="1100" spc="4" dirty="0" smtClean="0">
                <a:latin typeface="Times New Roman"/>
                <a:cs typeface="Times New Roman"/>
              </a:rPr>
              <a:t>l</a:t>
            </a:r>
            <a:r>
              <a:rPr sz="1100" spc="9" dirty="0" smtClean="0">
                <a:latin typeface="Times New Roman"/>
                <a:cs typeface="Times New Roman"/>
              </a:rPr>
              <a:t>a</a:t>
            </a:r>
            <a:r>
              <a:rPr sz="1100" spc="-19" dirty="0" smtClean="0">
                <a:latin typeface="Times New Roman"/>
                <a:cs typeface="Times New Roman"/>
              </a:rPr>
              <a:t>m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de </a:t>
            </a:r>
            <a:r>
              <a:rPr sz="1100" spc="-9" dirty="0" smtClean="0">
                <a:latin typeface="Times New Roman"/>
                <a:cs typeface="Times New Roman"/>
              </a:rPr>
              <a:t>g</a:t>
            </a:r>
            <a:r>
              <a:rPr sz="1100" spc="0" dirty="0" smtClean="0">
                <a:latin typeface="Times New Roman"/>
                <a:cs typeface="Times New Roman"/>
              </a:rPr>
              <a:t>el</a:t>
            </a:r>
            <a:r>
              <a:rPr sz="1100" spc="4" dirty="0" smtClean="0">
                <a:latin typeface="Times New Roman"/>
                <a:cs typeface="Times New Roman"/>
              </a:rPr>
              <a:t> i</a:t>
            </a:r>
            <a:r>
              <a:rPr sz="1100" spc="0" dirty="0" smtClean="0">
                <a:latin typeface="Times New Roman"/>
                <a:cs typeface="Times New Roman"/>
              </a:rPr>
              <a:t>s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-9" dirty="0" smtClean="0">
                <a:latin typeface="Times New Roman"/>
                <a:cs typeface="Times New Roman"/>
              </a:rPr>
              <a:t>u</a:t>
            </a:r>
            <a:r>
              <a:rPr sz="1100" spc="0" dirty="0" smtClean="0">
                <a:latin typeface="Times New Roman"/>
                <a:cs typeface="Times New Roman"/>
              </a:rPr>
              <a:t>sed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o p</a:t>
            </a:r>
            <a:r>
              <a:rPr sz="1100" spc="-4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ep</a:t>
            </a:r>
            <a:r>
              <a:rPr sz="1100" spc="-9" dirty="0" smtClean="0">
                <a:latin typeface="Times New Roman"/>
                <a:cs typeface="Times New Roman"/>
              </a:rPr>
              <a:t>a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e </a:t>
            </a:r>
            <a:r>
              <a:rPr sz="1100" spc="-9" dirty="0" smtClean="0">
                <a:latin typeface="Times New Roman"/>
                <a:cs typeface="Times New Roman"/>
              </a:rPr>
              <a:t>o</a:t>
            </a:r>
            <a:r>
              <a:rPr sz="1100" spc="0" dirty="0" smtClean="0">
                <a:latin typeface="Times New Roman"/>
                <a:cs typeface="Times New Roman"/>
              </a:rPr>
              <a:t>r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d</a:t>
            </a:r>
            <a:r>
              <a:rPr sz="1100" spc="-9" dirty="0" smtClean="0">
                <a:latin typeface="Times New Roman"/>
                <a:cs typeface="Times New Roman"/>
              </a:rPr>
              <a:t>e</a:t>
            </a:r>
            <a:r>
              <a:rPr sz="1100" spc="-4" dirty="0" smtClean="0">
                <a:latin typeface="Times New Roman"/>
                <a:cs typeface="Times New Roman"/>
              </a:rPr>
              <a:t>f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ne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he </a:t>
            </a:r>
            <a:r>
              <a:rPr sz="1100" spc="-4" dirty="0" smtClean="0">
                <a:latin typeface="Times New Roman"/>
                <a:cs typeface="Times New Roman"/>
              </a:rPr>
              <a:t>DN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-4" dirty="0" smtClean="0">
                <a:latin typeface="Times New Roman"/>
                <a:cs typeface="Times New Roman"/>
              </a:rPr>
              <a:t> </a:t>
            </a:r>
            <a:r>
              <a:rPr sz="1100" spc="-19" dirty="0" smtClean="0">
                <a:latin typeface="Times New Roman"/>
                <a:cs typeface="Times New Roman"/>
              </a:rPr>
              <a:t>m</a:t>
            </a:r>
            <a:r>
              <a:rPr sz="1100" spc="0" dirty="0" smtClean="0">
                <a:latin typeface="Times New Roman"/>
                <a:cs typeface="Times New Roman"/>
              </a:rPr>
              <a:t>o</a:t>
            </a:r>
            <a:r>
              <a:rPr sz="1100" spc="4" dirty="0" smtClean="0">
                <a:latin typeface="Times New Roman"/>
                <a:cs typeface="Times New Roman"/>
              </a:rPr>
              <a:t>l</a:t>
            </a:r>
            <a:r>
              <a:rPr sz="1100" spc="0" dirty="0" smtClean="0">
                <a:latin typeface="Times New Roman"/>
                <a:cs typeface="Times New Roman"/>
              </a:rPr>
              <a:t>ecu</a:t>
            </a:r>
            <a:r>
              <a:rPr sz="1100" spc="-4" dirty="0" smtClean="0">
                <a:latin typeface="Times New Roman"/>
                <a:cs typeface="Times New Roman"/>
              </a:rPr>
              <a:t>l</a:t>
            </a:r>
            <a:r>
              <a:rPr sz="1100" spc="0" dirty="0" smtClean="0">
                <a:latin typeface="Times New Roman"/>
                <a:cs typeface="Times New Roman"/>
              </a:rPr>
              <a:t>es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-4" dirty="0" smtClean="0">
                <a:latin typeface="Times New Roman"/>
                <a:cs typeface="Times New Roman"/>
              </a:rPr>
              <a:t>wit</a:t>
            </a:r>
            <a:r>
              <a:rPr sz="1100" spc="0" dirty="0" smtClean="0">
                <a:latin typeface="Times New Roman"/>
                <a:cs typeface="Times New Roman"/>
              </a:rPr>
              <a:t>h a </a:t>
            </a:r>
            <a:r>
              <a:rPr sz="1100" spc="4" dirty="0" smtClean="0">
                <a:latin typeface="Times New Roman"/>
                <a:cs typeface="Times New Roman"/>
              </a:rPr>
              <a:t>l</a:t>
            </a:r>
            <a:r>
              <a:rPr sz="1100" spc="0" dirty="0" smtClean="0">
                <a:latin typeface="Times New Roman"/>
                <a:cs typeface="Times New Roman"/>
              </a:rPr>
              <a:t>ow</a:t>
            </a:r>
            <a:r>
              <a:rPr sz="1100" spc="-4" dirty="0" smtClean="0">
                <a:latin typeface="Times New Roman"/>
                <a:cs typeface="Times New Roman"/>
              </a:rPr>
              <a:t> </a:t>
            </a:r>
            <a:r>
              <a:rPr sz="1100" spc="-19" dirty="0" smtClean="0">
                <a:latin typeface="Times New Roman"/>
                <a:cs typeface="Times New Roman"/>
              </a:rPr>
              <a:t>m</a:t>
            </a:r>
            <a:r>
              <a:rPr sz="1100" spc="0" dirty="0" smtClean="0">
                <a:latin typeface="Times New Roman"/>
                <a:cs typeface="Times New Roman"/>
              </a:rPr>
              <a:t>o</a:t>
            </a:r>
            <a:r>
              <a:rPr sz="1100" spc="4" dirty="0" smtClean="0">
                <a:latin typeface="Times New Roman"/>
                <a:cs typeface="Times New Roman"/>
              </a:rPr>
              <a:t>l</a:t>
            </a:r>
            <a:r>
              <a:rPr sz="1100" spc="0" dirty="0" smtClean="0">
                <a:latin typeface="Times New Roman"/>
                <a:cs typeface="Times New Roman"/>
              </a:rPr>
              <a:t>ec</a:t>
            </a:r>
            <a:r>
              <a:rPr sz="1100" spc="-9" dirty="0" smtClean="0">
                <a:latin typeface="Times New Roman"/>
                <a:cs typeface="Times New Roman"/>
              </a:rPr>
              <a:t>u</a:t>
            </a:r>
            <a:r>
              <a:rPr sz="1100" spc="4" dirty="0" smtClean="0">
                <a:latin typeface="Times New Roman"/>
                <a:cs typeface="Times New Roman"/>
              </a:rPr>
              <a:t>l</a:t>
            </a:r>
            <a:r>
              <a:rPr sz="1100" spc="-9" dirty="0" smtClean="0">
                <a:latin typeface="Times New Roman"/>
                <a:cs typeface="Times New Roman"/>
              </a:rPr>
              <a:t>a</a:t>
            </a:r>
            <a:r>
              <a:rPr sz="1100" spc="0" dirty="0" smtClean="0">
                <a:latin typeface="Times New Roman"/>
                <a:cs typeface="Times New Roman"/>
              </a:rPr>
              <a:t>r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-4" dirty="0" smtClean="0">
                <a:latin typeface="Times New Roman"/>
                <a:cs typeface="Times New Roman"/>
              </a:rPr>
              <a:t>w</a:t>
            </a:r>
            <a:r>
              <a:rPr sz="1100" spc="0" dirty="0" smtClean="0">
                <a:latin typeface="Times New Roman"/>
                <a:cs typeface="Times New Roman"/>
              </a:rPr>
              <a:t>e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-9" dirty="0" smtClean="0">
                <a:latin typeface="Times New Roman"/>
                <a:cs typeface="Times New Roman"/>
              </a:rPr>
              <a:t>g</a:t>
            </a:r>
            <a:r>
              <a:rPr sz="1100" spc="0" dirty="0" smtClean="0">
                <a:latin typeface="Times New Roman"/>
                <a:cs typeface="Times New Roman"/>
              </a:rPr>
              <a:t>ht</a:t>
            </a:r>
            <a:r>
              <a:rPr sz="1100" spc="-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(</a:t>
            </a:r>
            <a:r>
              <a:rPr sz="1100" spc="-4" dirty="0" smtClean="0">
                <a:latin typeface="Times New Roman"/>
                <a:cs typeface="Times New Roman"/>
              </a:rPr>
              <a:t>l</a:t>
            </a:r>
            <a:r>
              <a:rPr sz="1100" spc="0" dirty="0" smtClean="0">
                <a:latin typeface="Times New Roman"/>
                <a:cs typeface="Times New Roman"/>
              </a:rPr>
              <a:t>ess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han 1 </a:t>
            </a:r>
            <a:r>
              <a:rPr sz="1100" spc="-9" dirty="0" smtClean="0">
                <a:latin typeface="Times New Roman"/>
                <a:cs typeface="Times New Roman"/>
              </a:rPr>
              <a:t>k</a:t>
            </a:r>
            <a:r>
              <a:rPr sz="1100" spc="4" dirty="0" smtClean="0">
                <a:latin typeface="Times New Roman"/>
                <a:cs typeface="Times New Roman"/>
              </a:rPr>
              <a:t>il</a:t>
            </a:r>
            <a:r>
              <a:rPr sz="1100" spc="0" dirty="0" smtClean="0">
                <a:latin typeface="Times New Roman"/>
                <a:cs typeface="Times New Roman"/>
              </a:rPr>
              <a:t>o) </a:t>
            </a:r>
            <a:r>
              <a:rPr sz="1100" spc="-4" dirty="0" smtClean="0">
                <a:latin typeface="Times New Roman"/>
                <a:cs typeface="Times New Roman"/>
              </a:rPr>
              <a:t>l</a:t>
            </a:r>
            <a:r>
              <a:rPr sz="1100" spc="0" dirty="0" smtClean="0">
                <a:latin typeface="Times New Roman"/>
                <a:cs typeface="Times New Roman"/>
              </a:rPr>
              <a:t>on</a:t>
            </a:r>
            <a:r>
              <a:rPr sz="1100" spc="-9" dirty="0" smtClean="0">
                <a:latin typeface="Times New Roman"/>
                <a:cs typeface="Times New Roman"/>
              </a:rPr>
              <a:t>g</a:t>
            </a:r>
            <a:r>
              <a:rPr sz="1100" spc="0" dirty="0" smtClean="0">
                <a:latin typeface="Times New Roman"/>
                <a:cs typeface="Times New Roman"/>
              </a:rPr>
              <a:t>, </a:t>
            </a:r>
            <a:r>
              <a:rPr sz="1100" spc="9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o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de</a:t>
            </a:r>
            <a:r>
              <a:rPr sz="1100" spc="-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e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-19" dirty="0" smtClean="0">
                <a:latin typeface="Times New Roman"/>
                <a:cs typeface="Times New Roman"/>
              </a:rPr>
              <a:t>m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ne </a:t>
            </a:r>
            <a:r>
              <a:rPr sz="1100" spc="-4" dirty="0" smtClean="0">
                <a:latin typeface="Times New Roman"/>
                <a:cs typeface="Times New Roman"/>
              </a:rPr>
              <a:t>t</a:t>
            </a:r>
            <a:r>
              <a:rPr sz="1100" spc="-9" dirty="0" smtClean="0">
                <a:latin typeface="Times New Roman"/>
                <a:cs typeface="Times New Roman"/>
              </a:rPr>
              <a:t>h</a:t>
            </a:r>
            <a:r>
              <a:rPr sz="1100" spc="0" dirty="0" smtClean="0">
                <a:latin typeface="Times New Roman"/>
                <a:cs typeface="Times New Roman"/>
              </a:rPr>
              <a:t>e e</a:t>
            </a:r>
            <a:r>
              <a:rPr sz="1100" spc="-4" dirty="0" smtClean="0">
                <a:latin typeface="Times New Roman"/>
                <a:cs typeface="Times New Roman"/>
              </a:rPr>
              <a:t>f</a:t>
            </a:r>
            <a:r>
              <a:rPr sz="1100" spc="4" dirty="0" smtClean="0">
                <a:latin typeface="Times New Roman"/>
                <a:cs typeface="Times New Roman"/>
              </a:rPr>
              <a:t>fi</a:t>
            </a:r>
            <a:r>
              <a:rPr sz="1100" spc="-9" dirty="0" smtClean="0">
                <a:latin typeface="Times New Roman"/>
                <a:cs typeface="Times New Roman"/>
              </a:rPr>
              <a:t>c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e</a:t>
            </a:r>
            <a:r>
              <a:rPr sz="1100" spc="-9" dirty="0" smtClean="0">
                <a:latin typeface="Times New Roman"/>
                <a:cs typeface="Times New Roman"/>
              </a:rPr>
              <a:t>n</a:t>
            </a:r>
            <a:r>
              <a:rPr sz="1100" spc="0" dirty="0" smtClean="0">
                <a:latin typeface="Times New Roman"/>
                <a:cs typeface="Times New Roman"/>
              </a:rPr>
              <a:t>cy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of</a:t>
            </a:r>
            <a:r>
              <a:rPr sz="1100" spc="4" dirty="0" smtClean="0">
                <a:latin typeface="Times New Roman"/>
                <a:cs typeface="Times New Roman"/>
              </a:rPr>
              <a:t> t</a:t>
            </a:r>
            <a:r>
              <a:rPr sz="1100" spc="-9" dirty="0" smtClean="0">
                <a:latin typeface="Times New Roman"/>
                <a:cs typeface="Times New Roman"/>
              </a:rPr>
              <a:t>h</a:t>
            </a:r>
            <a:r>
              <a:rPr sz="1100" spc="0" dirty="0" smtClean="0">
                <a:latin typeface="Times New Roman"/>
                <a:cs typeface="Times New Roman"/>
              </a:rPr>
              <a:t>e </a:t>
            </a:r>
            <a:r>
              <a:rPr sz="1100" spc="-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ech</a:t>
            </a:r>
            <a:r>
              <a:rPr sz="1100" spc="-9" dirty="0" smtClean="0">
                <a:latin typeface="Times New Roman"/>
                <a:cs typeface="Times New Roman"/>
              </a:rPr>
              <a:t>n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q</a:t>
            </a:r>
            <a:r>
              <a:rPr sz="1100" spc="-9" dirty="0" smtClean="0">
                <a:latin typeface="Times New Roman"/>
                <a:cs typeface="Times New Roman"/>
              </a:rPr>
              <a:t>u</a:t>
            </a:r>
            <a:r>
              <a:rPr sz="1100" spc="0" dirty="0" smtClean="0">
                <a:latin typeface="Times New Roman"/>
                <a:cs typeface="Times New Roman"/>
              </a:rPr>
              <a:t>es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u</a:t>
            </a:r>
            <a:r>
              <a:rPr sz="1100" spc="-9" dirty="0" smtClean="0">
                <a:latin typeface="Times New Roman"/>
                <a:cs typeface="Times New Roman"/>
              </a:rPr>
              <a:t>s</a:t>
            </a:r>
            <a:r>
              <a:rPr sz="1100" spc="0" dirty="0" smtClean="0">
                <a:latin typeface="Times New Roman"/>
                <a:cs typeface="Times New Roman"/>
              </a:rPr>
              <a:t>ed 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n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e</a:t>
            </a:r>
            <a:r>
              <a:rPr sz="1100" spc="-9" dirty="0" smtClean="0">
                <a:latin typeface="Times New Roman"/>
                <a:cs typeface="Times New Roman"/>
              </a:rPr>
              <a:t>x</a:t>
            </a:r>
            <a:r>
              <a:rPr sz="1100" spc="4" dirty="0" smtClean="0">
                <a:latin typeface="Times New Roman"/>
                <a:cs typeface="Times New Roman"/>
              </a:rPr>
              <a:t>tr</a:t>
            </a:r>
            <a:r>
              <a:rPr sz="1100" spc="-9" dirty="0" smtClean="0">
                <a:latin typeface="Times New Roman"/>
                <a:cs typeface="Times New Roman"/>
              </a:rPr>
              <a:t>a</a:t>
            </a:r>
            <a:r>
              <a:rPr sz="1100" spc="0" dirty="0" smtClean="0">
                <a:latin typeface="Times New Roman"/>
                <a:cs typeface="Times New Roman"/>
              </a:rPr>
              <a:t>c</a:t>
            </a:r>
            <a:r>
              <a:rPr sz="1100" spc="-4" dirty="0" smtClean="0">
                <a:latin typeface="Times New Roman"/>
                <a:cs typeface="Times New Roman"/>
              </a:rPr>
              <a:t>t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on </a:t>
            </a:r>
            <a:r>
              <a:rPr sz="1100" spc="-9" dirty="0" smtClean="0">
                <a:latin typeface="Times New Roman"/>
                <a:cs typeface="Times New Roman"/>
              </a:rPr>
              <a:t>a</a:t>
            </a:r>
            <a:r>
              <a:rPr sz="1100" spc="0" dirty="0" smtClean="0">
                <a:latin typeface="Times New Roman"/>
                <a:cs typeface="Times New Roman"/>
              </a:rPr>
              <a:t>nd p</a:t>
            </a:r>
            <a:r>
              <a:rPr sz="1100" spc="-9" dirty="0" smtClean="0">
                <a:latin typeface="Times New Roman"/>
                <a:cs typeface="Times New Roman"/>
              </a:rPr>
              <a:t>u</a:t>
            </a:r>
            <a:r>
              <a:rPr sz="1100" spc="4" dirty="0" smtClean="0">
                <a:latin typeface="Times New Roman"/>
                <a:cs typeface="Times New Roman"/>
              </a:rPr>
              <a:t>ri</a:t>
            </a:r>
            <a:r>
              <a:rPr sz="1100" spc="-4" dirty="0" smtClean="0">
                <a:latin typeface="Times New Roman"/>
                <a:cs typeface="Times New Roman"/>
              </a:rPr>
              <a:t>f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-9" dirty="0" smtClean="0">
                <a:latin typeface="Times New Roman"/>
                <a:cs typeface="Times New Roman"/>
              </a:rPr>
              <a:t>c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-4" dirty="0" smtClean="0">
                <a:latin typeface="Times New Roman"/>
                <a:cs typeface="Times New Roman"/>
              </a:rPr>
              <a:t>t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on, de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-9" dirty="0" smtClean="0">
                <a:latin typeface="Times New Roman"/>
                <a:cs typeface="Times New Roman"/>
              </a:rPr>
              <a:t>e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-19" dirty="0" smtClean="0">
                <a:latin typeface="Times New Roman"/>
                <a:cs typeface="Times New Roman"/>
              </a:rPr>
              <a:t>m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ne 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-9" dirty="0" smtClean="0">
                <a:latin typeface="Times New Roman"/>
                <a:cs typeface="Times New Roman"/>
              </a:rPr>
              <a:t>h</a:t>
            </a:r>
            <a:r>
              <a:rPr sz="1100" spc="0" dirty="0" smtClean="0">
                <a:latin typeface="Times New Roman"/>
                <a:cs typeface="Times New Roman"/>
              </a:rPr>
              <a:t>e </a:t>
            </a:r>
            <a:r>
              <a:rPr sz="1100" spc="-19" dirty="0" smtClean="0">
                <a:latin typeface="Times New Roman"/>
                <a:cs typeface="Times New Roman"/>
              </a:rPr>
              <a:t>m</a:t>
            </a:r>
            <a:r>
              <a:rPr sz="1100" spc="0" dirty="0" smtClean="0">
                <a:latin typeface="Times New Roman"/>
                <a:cs typeface="Times New Roman"/>
              </a:rPr>
              <a:t>o</a:t>
            </a:r>
            <a:r>
              <a:rPr sz="1100" spc="4" dirty="0" smtClean="0">
                <a:latin typeface="Times New Roman"/>
                <a:cs typeface="Times New Roman"/>
              </a:rPr>
              <a:t>l</a:t>
            </a:r>
            <a:r>
              <a:rPr sz="1100" spc="0" dirty="0" smtClean="0">
                <a:latin typeface="Times New Roman"/>
                <a:cs typeface="Times New Roman"/>
              </a:rPr>
              <a:t>ecu</a:t>
            </a:r>
            <a:r>
              <a:rPr sz="1100" spc="-4" dirty="0" smtClean="0">
                <a:latin typeface="Times New Roman"/>
                <a:cs typeface="Times New Roman"/>
              </a:rPr>
              <a:t>l</a:t>
            </a:r>
            <a:r>
              <a:rPr sz="1100" spc="0" dirty="0" smtClean="0">
                <a:latin typeface="Times New Roman"/>
                <a:cs typeface="Times New Roman"/>
              </a:rPr>
              <a:t>ar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-4" dirty="0" smtClean="0">
                <a:latin typeface="Times New Roman"/>
                <a:cs typeface="Times New Roman"/>
              </a:rPr>
              <a:t>w</a:t>
            </a:r>
            <a:r>
              <a:rPr sz="1100" spc="-9" dirty="0" smtClean="0">
                <a:latin typeface="Times New Roman"/>
                <a:cs typeface="Times New Roman"/>
              </a:rPr>
              <a:t>e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-9" dirty="0" smtClean="0">
                <a:latin typeface="Times New Roman"/>
                <a:cs typeface="Times New Roman"/>
              </a:rPr>
              <a:t>g</a:t>
            </a:r>
            <a:r>
              <a:rPr sz="1100" spc="0" dirty="0" smtClean="0">
                <a:latin typeface="Times New Roman"/>
                <a:cs typeface="Times New Roman"/>
              </a:rPr>
              <a:t>ht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or</a:t>
            </a:r>
            <a:r>
              <a:rPr sz="1100" spc="-4" dirty="0" smtClean="0">
                <a:latin typeface="Times New Roman"/>
                <a:cs typeface="Times New Roman"/>
              </a:rPr>
              <a:t> 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o </a:t>
            </a:r>
            <a:r>
              <a:rPr sz="1100" spc="-9" dirty="0" smtClean="0">
                <a:latin typeface="Times New Roman"/>
                <a:cs typeface="Times New Roman"/>
              </a:rPr>
              <a:t>s</a:t>
            </a:r>
            <a:r>
              <a:rPr sz="1100" spc="0" dirty="0" smtClean="0">
                <a:latin typeface="Times New Roman"/>
                <a:cs typeface="Times New Roman"/>
              </a:rPr>
              <a:t>et</a:t>
            </a:r>
            <a:r>
              <a:rPr sz="1100" spc="-4" dirty="0" smtClean="0">
                <a:latin typeface="Times New Roman"/>
                <a:cs typeface="Times New Roman"/>
              </a:rPr>
              <a:t> 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he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e</a:t>
            </a:r>
            <a:r>
              <a:rPr sz="1100" spc="4" dirty="0" smtClean="0">
                <a:latin typeface="Times New Roman"/>
                <a:cs typeface="Times New Roman"/>
              </a:rPr>
              <a:t>l</a:t>
            </a:r>
            <a:r>
              <a:rPr sz="1100" spc="-9" dirty="0" smtClean="0">
                <a:latin typeface="Times New Roman"/>
                <a:cs typeface="Times New Roman"/>
              </a:rPr>
              <a:t>e</a:t>
            </a:r>
            <a:r>
              <a:rPr sz="1100" spc="0" dirty="0" smtClean="0">
                <a:latin typeface="Times New Roman"/>
                <a:cs typeface="Times New Roman"/>
              </a:rPr>
              <a:t>c</a:t>
            </a:r>
            <a:r>
              <a:rPr sz="1100" spc="-4" dirty="0" smtClean="0">
                <a:latin typeface="Times New Roman"/>
                <a:cs typeface="Times New Roman"/>
              </a:rPr>
              <a:t>t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-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c b</a:t>
            </a:r>
            <a:r>
              <a:rPr sz="1100" spc="-4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ea</a:t>
            </a:r>
            <a:r>
              <a:rPr sz="1100" spc="-9" dirty="0" smtClean="0">
                <a:latin typeface="Times New Roman"/>
                <a:cs typeface="Times New Roman"/>
              </a:rPr>
              <a:t>k</a:t>
            </a:r>
            <a:r>
              <a:rPr sz="1100" spc="0" dirty="0" smtClean="0">
                <a:latin typeface="Times New Roman"/>
                <a:cs typeface="Times New Roman"/>
              </a:rPr>
              <a:t>out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44" dirty="0" smtClean="0">
                <a:latin typeface="Times New Roman"/>
                <a:cs typeface="Times New Roman"/>
              </a:rPr>
              <a:t>p</a:t>
            </a:r>
            <a:r>
              <a:rPr sz="1100" spc="-9" dirty="0" smtClean="0">
                <a:latin typeface="Times New Roman"/>
                <a:cs typeface="Times New Roman"/>
              </a:rPr>
              <a:t>o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nt</a:t>
            </a:r>
            <a:r>
              <a:rPr sz="1100" spc="-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and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he </a:t>
            </a:r>
            <a:r>
              <a:rPr sz="1100" spc="-9" dirty="0" smtClean="0">
                <a:latin typeface="Times New Roman"/>
                <a:cs typeface="Times New Roman"/>
              </a:rPr>
              <a:t>p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o</a:t>
            </a:r>
            <a:r>
              <a:rPr sz="1100" spc="-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e</a:t>
            </a:r>
            <a:r>
              <a:rPr sz="1100" spc="-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n 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s p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-9" dirty="0" smtClean="0">
                <a:latin typeface="Times New Roman"/>
                <a:cs typeface="Times New Roman"/>
              </a:rPr>
              <a:t>g</a:t>
            </a:r>
            <a:r>
              <a:rPr sz="1100" spc="-19" dirty="0" smtClean="0">
                <a:latin typeface="Times New Roman"/>
                <a:cs typeface="Times New Roman"/>
              </a:rPr>
              <a:t>m</a:t>
            </a:r>
            <a:r>
              <a:rPr sz="1100" spc="0" dirty="0" smtClean="0">
                <a:latin typeface="Times New Roman"/>
                <a:cs typeface="Times New Roman"/>
              </a:rPr>
              <a:t>en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ed a</a:t>
            </a:r>
            <a:r>
              <a:rPr sz="1100" spc="4" dirty="0" smtClean="0">
                <a:latin typeface="Times New Roman"/>
                <a:cs typeface="Times New Roman"/>
              </a:rPr>
              <a:t>f</a:t>
            </a:r>
            <a:r>
              <a:rPr sz="1100" spc="-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er</a:t>
            </a:r>
            <a:r>
              <a:rPr sz="1100" spc="-4" dirty="0" smtClean="0">
                <a:latin typeface="Times New Roman"/>
                <a:cs typeface="Times New Roman"/>
              </a:rPr>
              <a:t> 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he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co</a:t>
            </a:r>
            <a:r>
              <a:rPr sz="1100" spc="-19" dirty="0" smtClean="0">
                <a:latin typeface="Times New Roman"/>
                <a:cs typeface="Times New Roman"/>
              </a:rPr>
              <a:t>m</a:t>
            </a:r>
            <a:r>
              <a:rPr sz="1100" spc="0" dirty="0" smtClean="0">
                <a:latin typeface="Times New Roman"/>
                <a:cs typeface="Times New Roman"/>
              </a:rPr>
              <a:t>p</a:t>
            </a:r>
            <a:r>
              <a:rPr sz="1100" spc="4" dirty="0" smtClean="0">
                <a:latin typeface="Times New Roman"/>
                <a:cs typeface="Times New Roman"/>
              </a:rPr>
              <a:t>l</a:t>
            </a:r>
            <a:r>
              <a:rPr sz="1100" spc="-9" dirty="0" smtClean="0">
                <a:latin typeface="Times New Roman"/>
                <a:cs typeface="Times New Roman"/>
              </a:rPr>
              <a:t>e</a:t>
            </a:r>
            <a:r>
              <a:rPr sz="1100" spc="4" dirty="0" smtClean="0">
                <a:latin typeface="Times New Roman"/>
                <a:cs typeface="Times New Roman"/>
              </a:rPr>
              <a:t>ti</a:t>
            </a:r>
            <a:r>
              <a:rPr sz="1100" spc="0" dirty="0" smtClean="0">
                <a:latin typeface="Times New Roman"/>
                <a:cs typeface="Times New Roman"/>
              </a:rPr>
              <a:t>on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of</a:t>
            </a:r>
            <a:r>
              <a:rPr sz="1100" spc="-4" dirty="0" smtClean="0">
                <a:latin typeface="Times New Roman"/>
                <a:cs typeface="Times New Roman"/>
              </a:rPr>
              <a:t> 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he </a:t>
            </a:r>
            <a:r>
              <a:rPr sz="1100" spc="-19" dirty="0" smtClean="0">
                <a:latin typeface="Times New Roman"/>
                <a:cs typeface="Times New Roman"/>
              </a:rPr>
              <a:t>m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-9" dirty="0" smtClean="0">
                <a:latin typeface="Times New Roman"/>
                <a:cs typeface="Times New Roman"/>
              </a:rPr>
              <a:t>g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-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on by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he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d</a:t>
            </a:r>
            <a:r>
              <a:rPr sz="1100" spc="-9" dirty="0" smtClean="0">
                <a:latin typeface="Times New Roman"/>
                <a:cs typeface="Times New Roman"/>
              </a:rPr>
              <a:t>y</a:t>
            </a:r>
            <a:r>
              <a:rPr sz="1100" spc="0" dirty="0" smtClean="0">
                <a:latin typeface="Times New Roman"/>
                <a:cs typeface="Times New Roman"/>
              </a:rPr>
              <a:t>e </a:t>
            </a:r>
            <a:r>
              <a:rPr sz="1100" spc="-4" dirty="0" smtClean="0">
                <a:latin typeface="Times New Roman"/>
                <a:cs typeface="Times New Roman"/>
              </a:rPr>
              <a:t>C</a:t>
            </a:r>
            <a:r>
              <a:rPr sz="1100" spc="0" dirty="0" smtClean="0">
                <a:latin typeface="Times New Roman"/>
                <a:cs typeface="Times New Roman"/>
              </a:rPr>
              <a:t>oo</a:t>
            </a:r>
            <a:r>
              <a:rPr sz="1100" spc="-19" dirty="0" smtClean="0">
                <a:latin typeface="Times New Roman"/>
                <a:cs typeface="Times New Roman"/>
              </a:rPr>
              <a:t>m</a:t>
            </a:r>
            <a:r>
              <a:rPr sz="1100" spc="0" dirty="0" smtClean="0">
                <a:latin typeface="Times New Roman"/>
                <a:cs typeface="Times New Roman"/>
              </a:rPr>
              <a:t>ass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e </a:t>
            </a:r>
            <a:r>
              <a:rPr sz="1100" spc="-4" dirty="0" smtClean="0">
                <a:latin typeface="Times New Roman"/>
                <a:cs typeface="Times New Roman"/>
              </a:rPr>
              <a:t>B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-4" dirty="0" smtClean="0">
                <a:latin typeface="Times New Roman"/>
                <a:cs typeface="Times New Roman"/>
              </a:rPr>
              <a:t>i</a:t>
            </a:r>
            <a:r>
              <a:rPr sz="1100" spc="4" dirty="0" smtClean="0">
                <a:latin typeface="Times New Roman"/>
                <a:cs typeface="Times New Roman"/>
              </a:rPr>
              <a:t>l</a:t>
            </a:r>
            <a:r>
              <a:rPr sz="1100" spc="-4" dirty="0" smtClean="0">
                <a:latin typeface="Times New Roman"/>
                <a:cs typeface="Times New Roman"/>
              </a:rPr>
              <a:t>l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-9" dirty="0" smtClean="0">
                <a:latin typeface="Times New Roman"/>
                <a:cs typeface="Times New Roman"/>
              </a:rPr>
              <a:t>n</a:t>
            </a:r>
            <a:r>
              <a:rPr sz="1100" spc="0" dirty="0" smtClean="0">
                <a:latin typeface="Times New Roman"/>
                <a:cs typeface="Times New Roman"/>
              </a:rPr>
              <a:t>t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-4" dirty="0" smtClean="0">
                <a:latin typeface="Times New Roman"/>
                <a:cs typeface="Times New Roman"/>
              </a:rPr>
              <a:t>Bl</a:t>
            </a:r>
            <a:r>
              <a:rPr sz="1100" spc="0" dirty="0" smtClean="0">
                <a:latin typeface="Times New Roman"/>
                <a:cs typeface="Times New Roman"/>
              </a:rPr>
              <a:t>ue 250, </a:t>
            </a:r>
            <a:r>
              <a:rPr sz="1100" spc="-4" dirty="0" smtClean="0">
                <a:latin typeface="Times New Roman"/>
                <a:cs typeface="Times New Roman"/>
              </a:rPr>
              <a:t>w</a:t>
            </a:r>
            <a:r>
              <a:rPr sz="1100" spc="0" dirty="0" smtClean="0">
                <a:latin typeface="Times New Roman"/>
                <a:cs typeface="Times New Roman"/>
              </a:rPr>
              <a:t>h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ch </a:t>
            </a:r>
            <a:r>
              <a:rPr sz="1100" spc="-9" dirty="0" smtClean="0">
                <a:latin typeface="Times New Roman"/>
                <a:cs typeface="Times New Roman"/>
              </a:rPr>
              <a:t>g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-9" dirty="0" smtClean="0">
                <a:latin typeface="Times New Roman"/>
                <a:cs typeface="Times New Roman"/>
              </a:rPr>
              <a:t>v</a:t>
            </a:r>
            <a:r>
              <a:rPr sz="1100" spc="0" dirty="0" smtClean="0">
                <a:latin typeface="Times New Roman"/>
                <a:cs typeface="Times New Roman"/>
              </a:rPr>
              <a:t>es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-9" dirty="0" smtClean="0">
                <a:latin typeface="Times New Roman"/>
                <a:cs typeface="Times New Roman"/>
              </a:rPr>
              <a:t>o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-9" dirty="0" smtClean="0">
                <a:latin typeface="Times New Roman"/>
                <a:cs typeface="Times New Roman"/>
              </a:rPr>
              <a:t>e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n </a:t>
            </a:r>
            <a:r>
              <a:rPr sz="1100" spc="-9" dirty="0" smtClean="0">
                <a:latin typeface="Times New Roman"/>
                <a:cs typeface="Times New Roman"/>
              </a:rPr>
              <a:t>p</a:t>
            </a:r>
            <a:r>
              <a:rPr sz="1100" spc="0" dirty="0" smtClean="0">
                <a:latin typeface="Times New Roman"/>
                <a:cs typeface="Times New Roman"/>
              </a:rPr>
              <a:t>ac</a:t>
            </a:r>
            <a:r>
              <a:rPr sz="1100" spc="-9" dirty="0" smtClean="0">
                <a:latin typeface="Times New Roman"/>
                <a:cs typeface="Times New Roman"/>
              </a:rPr>
              <a:t>k</a:t>
            </a:r>
            <a:r>
              <a:rPr sz="1100" spc="0" dirty="0" smtClean="0">
                <a:latin typeface="Times New Roman"/>
                <a:cs typeface="Times New Roman"/>
              </a:rPr>
              <a:t>e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s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b</a:t>
            </a:r>
            <a:r>
              <a:rPr sz="1100" spc="4" dirty="0" smtClean="0">
                <a:latin typeface="Times New Roman"/>
                <a:cs typeface="Times New Roman"/>
              </a:rPr>
              <a:t>l</a:t>
            </a:r>
            <a:r>
              <a:rPr sz="1100" spc="0" dirty="0" smtClean="0">
                <a:latin typeface="Times New Roman"/>
                <a:cs typeface="Times New Roman"/>
              </a:rPr>
              <a:t>ue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co</a:t>
            </a:r>
            <a:r>
              <a:rPr sz="1100" spc="4" dirty="0" smtClean="0">
                <a:latin typeface="Times New Roman"/>
                <a:cs typeface="Times New Roman"/>
              </a:rPr>
              <a:t>l</a:t>
            </a:r>
            <a:r>
              <a:rPr sz="1100" spc="-9" dirty="0" smtClean="0">
                <a:latin typeface="Times New Roman"/>
                <a:cs typeface="Times New Roman"/>
              </a:rPr>
              <a:t>o</a:t>
            </a:r>
            <a:r>
              <a:rPr sz="1100" spc="0" dirty="0" smtClean="0">
                <a:latin typeface="Times New Roman"/>
                <a:cs typeface="Times New Roman"/>
              </a:rPr>
              <a:t>r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-9" dirty="0" smtClean="0">
                <a:latin typeface="Times New Roman"/>
                <a:cs typeface="Times New Roman"/>
              </a:rPr>
              <a:t>a</a:t>
            </a:r>
            <a:r>
              <a:rPr sz="1100" spc="0" dirty="0" smtClean="0">
                <a:latin typeface="Times New Roman"/>
                <a:cs typeface="Times New Roman"/>
              </a:rPr>
              <a:t>nd 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-9" dirty="0" smtClean="0">
                <a:latin typeface="Times New Roman"/>
                <a:cs typeface="Times New Roman"/>
              </a:rPr>
              <a:t>h</a:t>
            </a:r>
            <a:r>
              <a:rPr sz="1100" spc="0" dirty="0" smtClean="0">
                <a:latin typeface="Times New Roman"/>
                <a:cs typeface="Times New Roman"/>
              </a:rPr>
              <a:t>e </a:t>
            </a:r>
            <a:r>
              <a:rPr sz="1100" spc="-19" dirty="0" smtClean="0">
                <a:latin typeface="Times New Roman"/>
                <a:cs typeface="Times New Roman"/>
              </a:rPr>
              <a:t>m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-9" dirty="0" smtClean="0">
                <a:latin typeface="Times New Roman"/>
                <a:cs typeface="Times New Roman"/>
              </a:rPr>
              <a:t>g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4" dirty="0" smtClean="0">
                <a:latin typeface="Times New Roman"/>
                <a:cs typeface="Times New Roman"/>
              </a:rPr>
              <a:t>ti</a:t>
            </a:r>
            <a:r>
              <a:rPr sz="1100" spc="-9" dirty="0" smtClean="0">
                <a:latin typeface="Times New Roman"/>
                <a:cs typeface="Times New Roman"/>
              </a:rPr>
              <a:t>o</a:t>
            </a:r>
            <a:r>
              <a:rPr sz="1100" spc="0" dirty="0" smtClean="0">
                <a:latin typeface="Times New Roman"/>
                <a:cs typeface="Times New Roman"/>
              </a:rPr>
              <a:t>n of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-9" dirty="0" smtClean="0">
                <a:latin typeface="Times New Roman"/>
                <a:cs typeface="Times New Roman"/>
              </a:rPr>
              <a:t>p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o</a:t>
            </a:r>
            <a:r>
              <a:rPr sz="1100" spc="-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e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-9" dirty="0" smtClean="0">
                <a:latin typeface="Times New Roman"/>
                <a:cs typeface="Times New Roman"/>
              </a:rPr>
              <a:t>n</a:t>
            </a:r>
            <a:r>
              <a:rPr sz="1100" spc="0" dirty="0" smtClean="0">
                <a:latin typeface="Times New Roman"/>
                <a:cs typeface="Times New Roman"/>
              </a:rPr>
              <a:t>s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-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s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d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-9" dirty="0" smtClean="0">
                <a:latin typeface="Times New Roman"/>
                <a:cs typeface="Times New Roman"/>
              </a:rPr>
              <a:t>v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d</a:t>
            </a:r>
            <a:r>
              <a:rPr sz="1100" spc="-9" dirty="0" smtClean="0">
                <a:latin typeface="Times New Roman"/>
                <a:cs typeface="Times New Roman"/>
              </a:rPr>
              <a:t>e</a:t>
            </a:r>
            <a:r>
              <a:rPr sz="1100" spc="0" dirty="0" smtClean="0">
                <a:latin typeface="Times New Roman"/>
                <a:cs typeface="Times New Roman"/>
              </a:rPr>
              <a:t>d 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-9" dirty="0" smtClean="0">
                <a:latin typeface="Times New Roman"/>
                <a:cs typeface="Times New Roman"/>
              </a:rPr>
              <a:t>n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o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-4" dirty="0" smtClean="0">
                <a:latin typeface="Times New Roman"/>
                <a:cs typeface="Times New Roman"/>
              </a:rPr>
              <a:t>w</a:t>
            </a:r>
            <a:r>
              <a:rPr sz="1100" spc="0" dirty="0" smtClean="0">
                <a:latin typeface="Times New Roman"/>
                <a:cs typeface="Times New Roman"/>
              </a:rPr>
              <a:t>o 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-9" dirty="0" smtClean="0">
                <a:latin typeface="Times New Roman"/>
                <a:cs typeface="Times New Roman"/>
              </a:rPr>
              <a:t>y</a:t>
            </a:r>
            <a:r>
              <a:rPr sz="1100" spc="0" dirty="0" smtClean="0">
                <a:latin typeface="Times New Roman"/>
                <a:cs typeface="Times New Roman"/>
              </a:rPr>
              <a:t>pes depen</a:t>
            </a:r>
            <a:r>
              <a:rPr sz="1100" spc="-9" dirty="0" smtClean="0">
                <a:latin typeface="Times New Roman"/>
                <a:cs typeface="Times New Roman"/>
              </a:rPr>
              <a:t>d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ng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on 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-4" dirty="0" smtClean="0">
                <a:latin typeface="Times New Roman"/>
                <a:cs typeface="Times New Roman"/>
              </a:rPr>
              <a:t>A</a:t>
            </a:r>
            <a:r>
              <a:rPr sz="1100" spc="4" dirty="0" smtClean="0">
                <a:latin typeface="Times New Roman"/>
                <a:cs typeface="Times New Roman"/>
              </a:rPr>
              <a:t>l</a:t>
            </a:r>
            <a:r>
              <a:rPr sz="1100" spc="-9" dirty="0" smtClean="0">
                <a:latin typeface="Times New Roman"/>
                <a:cs typeface="Times New Roman"/>
              </a:rPr>
              <a:t>p</a:t>
            </a:r>
            <a:r>
              <a:rPr sz="1100" spc="4" dirty="0" smtClean="0">
                <a:latin typeface="Times New Roman"/>
                <a:cs typeface="Times New Roman"/>
              </a:rPr>
              <a:t>f</a:t>
            </a:r>
            <a:r>
              <a:rPr sz="1100" spc="0" dirty="0" smtClean="0">
                <a:latin typeface="Times New Roman"/>
                <a:cs typeface="Times New Roman"/>
              </a:rPr>
              <a:t>e</a:t>
            </a:r>
            <a:r>
              <a:rPr sz="1100" spc="-4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at</a:t>
            </a:r>
            <a:r>
              <a:rPr sz="1100" spc="-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us</a:t>
            </a:r>
            <a:r>
              <a:rPr sz="1100" spc="-9" dirty="0" smtClean="0">
                <a:latin typeface="Times New Roman"/>
                <a:cs typeface="Times New Roman"/>
              </a:rPr>
              <a:t>e</a:t>
            </a:r>
            <a:r>
              <a:rPr sz="1100" spc="0" dirty="0" smtClean="0">
                <a:latin typeface="Times New Roman"/>
                <a:cs typeface="Times New Roman"/>
              </a:rPr>
              <a:t>d 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-9" dirty="0" smtClean="0">
                <a:latin typeface="Times New Roman"/>
                <a:cs typeface="Times New Roman"/>
              </a:rPr>
              <a:t>y</a:t>
            </a:r>
            <a:r>
              <a:rPr sz="1100" spc="0" dirty="0" smtClean="0">
                <a:latin typeface="Times New Roman"/>
                <a:cs typeface="Times New Roman"/>
              </a:rPr>
              <a:t>p</a:t>
            </a:r>
            <a:r>
              <a:rPr sz="1100" spc="9" dirty="0" smtClean="0">
                <a:latin typeface="Times New Roman"/>
                <a:cs typeface="Times New Roman"/>
              </a:rPr>
              <a:t>e</a:t>
            </a:r>
            <a:r>
              <a:rPr sz="1100" spc="0" dirty="0" smtClean="0">
                <a:latin typeface="Times New Roman"/>
                <a:cs typeface="Times New Roman"/>
              </a:rPr>
              <a:t>:</a:t>
            </a:r>
            <a:endParaRPr sz="1100">
              <a:latin typeface="Times New Roman"/>
              <a:cs typeface="Times New Roman"/>
            </a:endParaRPr>
          </a:p>
          <a:p>
            <a:pPr marL="12700" marR="30403">
              <a:lnSpc>
                <a:spcPct val="95825"/>
              </a:lnSpc>
              <a:spcBef>
                <a:spcPts val="910"/>
              </a:spcBef>
            </a:pPr>
            <a:r>
              <a:rPr sz="1100" spc="-4" dirty="0" smtClean="0">
                <a:latin typeface="Times New Roman"/>
                <a:cs typeface="Times New Roman"/>
              </a:rPr>
              <a:t>A</a:t>
            </a:r>
            <a:r>
              <a:rPr sz="1100" spc="0" dirty="0" smtClean="0">
                <a:latin typeface="Times New Roman"/>
                <a:cs typeface="Times New Roman"/>
              </a:rPr>
              <a:t>) </a:t>
            </a:r>
            <a:r>
              <a:rPr sz="1100" spc="-4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e</a:t>
            </a:r>
            <a:r>
              <a:rPr sz="1100" spc="4" dirty="0" smtClean="0">
                <a:latin typeface="Times New Roman"/>
                <a:cs typeface="Times New Roman"/>
              </a:rPr>
              <a:t>l</a:t>
            </a:r>
            <a:r>
              <a:rPr sz="1100" spc="-9" dirty="0" smtClean="0">
                <a:latin typeface="Times New Roman"/>
                <a:cs typeface="Times New Roman"/>
              </a:rPr>
              <a:t>o</a:t>
            </a:r>
            <a:r>
              <a:rPr sz="1100" spc="0" dirty="0" smtClean="0">
                <a:latin typeface="Times New Roman"/>
                <a:cs typeface="Times New Roman"/>
              </a:rPr>
              <a:t>ca</a:t>
            </a:r>
            <a:r>
              <a:rPr sz="1100" spc="-4" dirty="0" smtClean="0">
                <a:latin typeface="Times New Roman"/>
                <a:cs typeface="Times New Roman"/>
              </a:rPr>
              <a:t>t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on 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o a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s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-19" dirty="0" smtClean="0">
                <a:latin typeface="Times New Roman"/>
                <a:cs typeface="Times New Roman"/>
              </a:rPr>
              <a:t>m</a:t>
            </a:r>
            <a:r>
              <a:rPr sz="1100" spc="4" dirty="0" smtClean="0">
                <a:latin typeface="Times New Roman"/>
                <a:cs typeface="Times New Roman"/>
              </a:rPr>
              <a:t>il</a:t>
            </a:r>
            <a:r>
              <a:rPr sz="1100" spc="-9" dirty="0" smtClean="0">
                <a:latin typeface="Times New Roman"/>
                <a:cs typeface="Times New Roman"/>
              </a:rPr>
              <a:t>a</a:t>
            </a:r>
            <a:r>
              <a:rPr sz="1100" spc="0" dirty="0" smtClean="0">
                <a:latin typeface="Times New Roman"/>
                <a:cs typeface="Times New Roman"/>
              </a:rPr>
              <a:t>r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-9" dirty="0" smtClean="0">
                <a:latin typeface="Times New Roman"/>
                <a:cs typeface="Times New Roman"/>
              </a:rPr>
              <a:t>u</a:t>
            </a:r>
            <a:r>
              <a:rPr sz="1100" spc="0" dirty="0" smtClean="0">
                <a:latin typeface="Times New Roman"/>
                <a:cs typeface="Times New Roman"/>
              </a:rPr>
              <a:t>pper</a:t>
            </a:r>
            <a:r>
              <a:rPr sz="1100" spc="-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and </a:t>
            </a:r>
            <a:r>
              <a:rPr sz="1100" spc="-4" dirty="0" smtClean="0">
                <a:latin typeface="Times New Roman"/>
                <a:cs typeface="Times New Roman"/>
              </a:rPr>
              <a:t>l</a:t>
            </a:r>
            <a:r>
              <a:rPr sz="1100" spc="0" dirty="0" smtClean="0">
                <a:latin typeface="Times New Roman"/>
                <a:cs typeface="Times New Roman"/>
              </a:rPr>
              <a:t>o</a:t>
            </a:r>
            <a:r>
              <a:rPr sz="1100" spc="-4" dirty="0" smtClean="0">
                <a:latin typeface="Times New Roman"/>
                <a:cs typeface="Times New Roman"/>
              </a:rPr>
              <a:t>w</a:t>
            </a:r>
            <a:r>
              <a:rPr sz="1100" spc="0" dirty="0" smtClean="0">
                <a:latin typeface="Times New Roman"/>
                <a:cs typeface="Times New Roman"/>
              </a:rPr>
              <a:t>er</a:t>
            </a:r>
            <a:r>
              <a:rPr sz="1100" spc="-4" dirty="0" smtClean="0">
                <a:latin typeface="Times New Roman"/>
                <a:cs typeface="Times New Roman"/>
              </a:rPr>
              <a:t> 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e</a:t>
            </a:r>
            <a:r>
              <a:rPr sz="1100" spc="-9" dirty="0" smtClean="0">
                <a:latin typeface="Times New Roman"/>
                <a:cs typeface="Times New Roman"/>
              </a:rPr>
              <a:t>g</a:t>
            </a:r>
            <a:r>
              <a:rPr sz="1100" spc="0" dirty="0" smtClean="0">
                <a:latin typeface="Times New Roman"/>
                <a:cs typeface="Times New Roman"/>
              </a:rPr>
              <a:t>u</a:t>
            </a:r>
            <a:r>
              <a:rPr sz="1100" spc="4" dirty="0" smtClean="0">
                <a:latin typeface="Times New Roman"/>
                <a:cs typeface="Times New Roman"/>
              </a:rPr>
              <a:t>l</a:t>
            </a:r>
            <a:r>
              <a:rPr sz="1100" spc="-9" dirty="0" smtClean="0">
                <a:latin typeface="Times New Roman"/>
                <a:cs typeface="Times New Roman"/>
              </a:rPr>
              <a:t>a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o</a:t>
            </a:r>
            <a:r>
              <a:rPr sz="1100" spc="14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.</a:t>
            </a:r>
            <a:endParaRPr sz="1100">
              <a:latin typeface="Times New Roman"/>
              <a:cs typeface="Times New Roman"/>
            </a:endParaRPr>
          </a:p>
          <a:p>
            <a:pPr marL="12700" marR="30403">
              <a:lnSpc>
                <a:spcPct val="95825"/>
              </a:lnSpc>
              <a:spcBef>
                <a:spcPts val="895"/>
              </a:spcBef>
            </a:pPr>
            <a:r>
              <a:rPr sz="1100" spc="0" dirty="0" smtClean="0">
                <a:latin typeface="Times New Roman"/>
                <a:cs typeface="Times New Roman"/>
              </a:rPr>
              <a:t>B</a:t>
            </a:r>
            <a:r>
              <a:rPr sz="1100" spc="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-</a:t>
            </a:r>
            <a:r>
              <a:rPr sz="1100" spc="-1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depo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-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-4" dirty="0" smtClean="0">
                <a:latin typeface="Times New Roman"/>
                <a:cs typeface="Times New Roman"/>
              </a:rPr>
              <a:t>t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on </a:t>
            </a:r>
            <a:r>
              <a:rPr sz="1100" spc="-4" dirty="0" smtClean="0">
                <a:latin typeface="Times New Roman"/>
                <a:cs typeface="Times New Roman"/>
              </a:rPr>
              <a:t>wi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h a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d</a:t>
            </a:r>
            <a:r>
              <a:rPr sz="1100" spc="-4" dirty="0" smtClean="0">
                <a:latin typeface="Times New Roman"/>
                <a:cs typeface="Times New Roman"/>
              </a:rPr>
              <a:t>i</a:t>
            </a:r>
            <a:r>
              <a:rPr sz="1100" spc="4" dirty="0" smtClean="0">
                <a:latin typeface="Times New Roman"/>
                <a:cs typeface="Times New Roman"/>
              </a:rPr>
              <a:t>f</a:t>
            </a:r>
            <a:r>
              <a:rPr sz="1100" spc="-4" dirty="0" smtClean="0">
                <a:latin typeface="Times New Roman"/>
                <a:cs typeface="Times New Roman"/>
              </a:rPr>
              <a:t>f</a:t>
            </a:r>
            <a:r>
              <a:rPr sz="1100" spc="-9" dirty="0" smtClean="0">
                <a:latin typeface="Times New Roman"/>
                <a:cs typeface="Times New Roman"/>
              </a:rPr>
              <a:t>e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ent</a:t>
            </a:r>
            <a:r>
              <a:rPr sz="1100" spc="-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upp</a:t>
            </a:r>
            <a:r>
              <a:rPr sz="1100" spc="-9" dirty="0" smtClean="0">
                <a:latin typeface="Times New Roman"/>
                <a:cs typeface="Times New Roman"/>
              </a:rPr>
              <a:t>e</a:t>
            </a:r>
            <a:r>
              <a:rPr sz="1100" spc="0" dirty="0" smtClean="0">
                <a:latin typeface="Times New Roman"/>
                <a:cs typeface="Times New Roman"/>
              </a:rPr>
              <a:t>r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-9" dirty="0" smtClean="0">
                <a:latin typeface="Times New Roman"/>
                <a:cs typeface="Times New Roman"/>
              </a:rPr>
              <a:t>n</a:t>
            </a:r>
            <a:r>
              <a:rPr sz="1100" spc="0" dirty="0" smtClean="0">
                <a:latin typeface="Times New Roman"/>
                <a:cs typeface="Times New Roman"/>
              </a:rPr>
              <a:t>d </a:t>
            </a:r>
            <a:r>
              <a:rPr sz="1100" spc="4" dirty="0" smtClean="0">
                <a:latin typeface="Times New Roman"/>
                <a:cs typeface="Times New Roman"/>
              </a:rPr>
              <a:t>l</a:t>
            </a:r>
            <a:r>
              <a:rPr sz="1100" spc="0" dirty="0" smtClean="0">
                <a:latin typeface="Times New Roman"/>
                <a:cs typeface="Times New Roman"/>
              </a:rPr>
              <a:t>o</a:t>
            </a:r>
            <a:r>
              <a:rPr sz="1100" spc="-4" dirty="0" smtClean="0">
                <a:latin typeface="Times New Roman"/>
                <a:cs typeface="Times New Roman"/>
              </a:rPr>
              <a:t>w</a:t>
            </a:r>
            <a:r>
              <a:rPr sz="1100" spc="-9" dirty="0" smtClean="0">
                <a:latin typeface="Times New Roman"/>
                <a:cs typeface="Times New Roman"/>
              </a:rPr>
              <a:t>e</a:t>
            </a:r>
            <a:r>
              <a:rPr sz="1100" spc="0" dirty="0" smtClean="0">
                <a:latin typeface="Times New Roman"/>
                <a:cs typeface="Times New Roman"/>
              </a:rPr>
              <a:t>r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-9" dirty="0" smtClean="0">
                <a:latin typeface="Times New Roman"/>
                <a:cs typeface="Times New Roman"/>
              </a:rPr>
              <a:t>o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-9" dirty="0" smtClean="0">
                <a:latin typeface="Times New Roman"/>
                <a:cs typeface="Times New Roman"/>
              </a:rPr>
              <a:t>g</a:t>
            </a:r>
            <a:r>
              <a:rPr sz="1100" spc="0" dirty="0" smtClean="0">
                <a:latin typeface="Times New Roman"/>
                <a:cs typeface="Times New Roman"/>
              </a:rPr>
              <a:t>an</a:t>
            </a:r>
            <a:r>
              <a:rPr sz="1100" spc="-4" dirty="0" smtClean="0">
                <a:latin typeface="Times New Roman"/>
                <a:cs typeface="Times New Roman"/>
              </a:rPr>
              <a:t>i</a:t>
            </a:r>
            <a:r>
              <a:rPr sz="1100" spc="-9" dirty="0" smtClean="0">
                <a:latin typeface="Times New Roman"/>
                <a:cs typeface="Times New Roman"/>
              </a:rPr>
              <a:t>z</a:t>
            </a:r>
            <a:r>
              <a:rPr sz="1100" spc="0" dirty="0" smtClean="0">
                <a:latin typeface="Times New Roman"/>
                <a:cs typeface="Times New Roman"/>
              </a:rPr>
              <a:t>er</a:t>
            </a:r>
            <a:endParaRPr sz="1100">
              <a:latin typeface="Times New Roman"/>
              <a:cs typeface="Times New Roman"/>
            </a:endParaRPr>
          </a:p>
          <a:p>
            <a:pPr marL="49312" marR="30403">
              <a:lnSpc>
                <a:spcPts val="1314"/>
              </a:lnSpc>
              <a:spcBef>
                <a:spcPts val="929"/>
              </a:spcBef>
            </a:pPr>
            <a:r>
              <a:rPr sz="1100" spc="-19" dirty="0" smtClean="0">
                <a:latin typeface="Times New Roman"/>
                <a:cs typeface="Times New Roman"/>
              </a:rPr>
              <a:t>-</a:t>
            </a:r>
            <a:r>
              <a:rPr sz="1650" spc="-4" baseline="2635" dirty="0" smtClean="0">
                <a:latin typeface="Times New Roman"/>
                <a:cs typeface="Times New Roman"/>
              </a:rPr>
              <a:t>A</a:t>
            </a:r>
            <a:r>
              <a:rPr sz="1650" spc="4" baseline="2635" dirty="0" smtClean="0">
                <a:latin typeface="Times New Roman"/>
                <a:cs typeface="Times New Roman"/>
              </a:rPr>
              <a:t>tt</a:t>
            </a:r>
            <a:r>
              <a:rPr sz="1650" spc="0" baseline="2635" dirty="0" smtClean="0">
                <a:latin typeface="Times New Roman"/>
                <a:cs typeface="Times New Roman"/>
              </a:rPr>
              <a:t>en</a:t>
            </a:r>
            <a:r>
              <a:rPr sz="1650" spc="-4" baseline="2635" dirty="0" smtClean="0">
                <a:latin typeface="Times New Roman"/>
                <a:cs typeface="Times New Roman"/>
              </a:rPr>
              <a:t>t</a:t>
            </a:r>
            <a:r>
              <a:rPr sz="1650" spc="4" baseline="2635" dirty="0" smtClean="0">
                <a:latin typeface="Times New Roman"/>
                <a:cs typeface="Times New Roman"/>
              </a:rPr>
              <a:t>i</a:t>
            </a:r>
            <a:r>
              <a:rPr sz="1650" spc="0" baseline="2635" dirty="0" smtClean="0">
                <a:latin typeface="Times New Roman"/>
                <a:cs typeface="Times New Roman"/>
              </a:rPr>
              <a:t>on</a:t>
            </a:r>
            <a:r>
              <a:rPr sz="1650" spc="-9" baseline="2635" dirty="0" smtClean="0">
                <a:latin typeface="Times New Roman"/>
                <a:cs typeface="Times New Roman"/>
              </a:rPr>
              <a:t> </a:t>
            </a:r>
            <a:r>
              <a:rPr sz="1650" spc="0" baseline="2635" dirty="0" smtClean="0">
                <a:latin typeface="Times New Roman"/>
                <a:cs typeface="Times New Roman"/>
              </a:rPr>
              <a:t>sho</a:t>
            </a:r>
            <a:r>
              <a:rPr sz="1650" spc="-9" baseline="2635" dirty="0" smtClean="0">
                <a:latin typeface="Times New Roman"/>
                <a:cs typeface="Times New Roman"/>
              </a:rPr>
              <a:t>u</a:t>
            </a:r>
            <a:r>
              <a:rPr sz="1650" spc="4" baseline="2635" dirty="0" smtClean="0">
                <a:latin typeface="Times New Roman"/>
                <a:cs typeface="Times New Roman"/>
              </a:rPr>
              <a:t>l</a:t>
            </a:r>
            <a:r>
              <a:rPr sz="1650" spc="0" baseline="2635" dirty="0" smtClean="0">
                <a:latin typeface="Times New Roman"/>
                <a:cs typeface="Times New Roman"/>
              </a:rPr>
              <a:t>d be</a:t>
            </a:r>
            <a:r>
              <a:rPr sz="1650" spc="-9" baseline="2635" dirty="0" smtClean="0">
                <a:latin typeface="Times New Roman"/>
                <a:cs typeface="Times New Roman"/>
              </a:rPr>
              <a:t> </a:t>
            </a:r>
            <a:r>
              <a:rPr sz="1650" spc="0" baseline="2635" dirty="0" smtClean="0">
                <a:latin typeface="Times New Roman"/>
                <a:cs typeface="Times New Roman"/>
              </a:rPr>
              <a:t>pa</a:t>
            </a:r>
            <a:r>
              <a:rPr sz="1650" spc="-4" baseline="2635" dirty="0" smtClean="0">
                <a:latin typeface="Times New Roman"/>
                <a:cs typeface="Times New Roman"/>
              </a:rPr>
              <a:t>i</a:t>
            </a:r>
            <a:r>
              <a:rPr sz="1650" spc="0" baseline="2635" dirty="0" smtClean="0">
                <a:latin typeface="Times New Roman"/>
                <a:cs typeface="Times New Roman"/>
              </a:rPr>
              <a:t>d </a:t>
            </a:r>
            <a:r>
              <a:rPr sz="1650" spc="-4" baseline="2635" dirty="0" smtClean="0">
                <a:latin typeface="Times New Roman"/>
                <a:cs typeface="Times New Roman"/>
              </a:rPr>
              <a:t>t</a:t>
            </a:r>
            <a:r>
              <a:rPr sz="1650" spc="0" baseline="2635" dirty="0" smtClean="0">
                <a:latin typeface="Times New Roman"/>
                <a:cs typeface="Times New Roman"/>
              </a:rPr>
              <a:t>o </a:t>
            </a:r>
            <a:r>
              <a:rPr sz="1650" spc="4" baseline="2635" dirty="0" smtClean="0">
                <a:latin typeface="Times New Roman"/>
                <a:cs typeface="Times New Roman"/>
              </a:rPr>
              <a:t>t</a:t>
            </a:r>
            <a:r>
              <a:rPr sz="1650" spc="0" baseline="2635" dirty="0" smtClean="0">
                <a:latin typeface="Times New Roman"/>
                <a:cs typeface="Times New Roman"/>
              </a:rPr>
              <a:t>he</a:t>
            </a:r>
            <a:r>
              <a:rPr sz="1650" spc="-9" baseline="2635" dirty="0" smtClean="0">
                <a:latin typeface="Times New Roman"/>
                <a:cs typeface="Times New Roman"/>
              </a:rPr>
              <a:t> </a:t>
            </a:r>
            <a:r>
              <a:rPr sz="1650" spc="0" baseline="2635" dirty="0" smtClean="0">
                <a:latin typeface="Times New Roman"/>
                <a:cs typeface="Times New Roman"/>
              </a:rPr>
              <a:t>a</a:t>
            </a:r>
            <a:r>
              <a:rPr sz="1650" spc="-4" baseline="2635" dirty="0" smtClean="0">
                <a:latin typeface="Times New Roman"/>
                <a:cs typeface="Times New Roman"/>
              </a:rPr>
              <a:t>i</a:t>
            </a:r>
            <a:r>
              <a:rPr sz="1650" spc="0" baseline="2635" dirty="0" smtClean="0">
                <a:latin typeface="Times New Roman"/>
                <a:cs typeface="Times New Roman"/>
              </a:rPr>
              <a:t>r</a:t>
            </a:r>
            <a:r>
              <a:rPr sz="1650" spc="4" baseline="2635" dirty="0" smtClean="0">
                <a:latin typeface="Times New Roman"/>
                <a:cs typeface="Times New Roman"/>
              </a:rPr>
              <a:t> </a:t>
            </a:r>
            <a:r>
              <a:rPr sz="1650" spc="0" baseline="2635" dirty="0" smtClean="0">
                <a:latin typeface="Times New Roman"/>
                <a:cs typeface="Times New Roman"/>
              </a:rPr>
              <a:t>bub</a:t>
            </a:r>
            <a:r>
              <a:rPr sz="1650" spc="-9" baseline="2635" dirty="0" smtClean="0">
                <a:latin typeface="Times New Roman"/>
                <a:cs typeface="Times New Roman"/>
              </a:rPr>
              <a:t>b</a:t>
            </a:r>
            <a:r>
              <a:rPr sz="1650" spc="4" baseline="2635" dirty="0" smtClean="0">
                <a:latin typeface="Times New Roman"/>
                <a:cs typeface="Times New Roman"/>
              </a:rPr>
              <a:t>l</a:t>
            </a:r>
            <a:r>
              <a:rPr sz="1650" spc="-9" baseline="2635" dirty="0" smtClean="0">
                <a:latin typeface="Times New Roman"/>
                <a:cs typeface="Times New Roman"/>
              </a:rPr>
              <a:t>e</a:t>
            </a:r>
            <a:r>
              <a:rPr sz="1650" spc="0" baseline="2635" dirty="0" smtClean="0">
                <a:latin typeface="Times New Roman"/>
                <a:cs typeface="Times New Roman"/>
              </a:rPr>
              <a:t>s</a:t>
            </a:r>
            <a:r>
              <a:rPr sz="1650" spc="4" baseline="2635" dirty="0" smtClean="0">
                <a:latin typeface="Times New Roman"/>
                <a:cs typeface="Times New Roman"/>
              </a:rPr>
              <a:t> </a:t>
            </a:r>
            <a:r>
              <a:rPr sz="1650" spc="0" baseline="2635" dirty="0" smtClean="0">
                <a:latin typeface="Times New Roman"/>
                <a:cs typeface="Times New Roman"/>
              </a:rPr>
              <a:t>du</a:t>
            </a:r>
            <a:r>
              <a:rPr sz="1650" spc="-4" baseline="2635" dirty="0" smtClean="0">
                <a:latin typeface="Times New Roman"/>
                <a:cs typeface="Times New Roman"/>
              </a:rPr>
              <a:t>r</a:t>
            </a:r>
            <a:r>
              <a:rPr sz="1650" spc="4" baseline="2635" dirty="0" smtClean="0">
                <a:latin typeface="Times New Roman"/>
                <a:cs typeface="Times New Roman"/>
              </a:rPr>
              <a:t>i</a:t>
            </a:r>
            <a:r>
              <a:rPr sz="1650" spc="0" baseline="2635" dirty="0" smtClean="0">
                <a:latin typeface="Times New Roman"/>
                <a:cs typeface="Times New Roman"/>
              </a:rPr>
              <a:t>ng</a:t>
            </a:r>
            <a:r>
              <a:rPr sz="1650" spc="-9" baseline="2635" dirty="0" smtClean="0">
                <a:latin typeface="Times New Roman"/>
                <a:cs typeface="Times New Roman"/>
              </a:rPr>
              <a:t> </a:t>
            </a:r>
            <a:r>
              <a:rPr sz="1650" spc="0" baseline="2635" dirty="0" smtClean="0">
                <a:latin typeface="Times New Roman"/>
                <a:cs typeface="Times New Roman"/>
              </a:rPr>
              <a:t>p</a:t>
            </a:r>
            <a:r>
              <a:rPr sz="1650" spc="4" baseline="2635" dirty="0" smtClean="0">
                <a:latin typeface="Times New Roman"/>
                <a:cs typeface="Times New Roman"/>
              </a:rPr>
              <a:t>r</a:t>
            </a:r>
            <a:r>
              <a:rPr sz="1650" spc="-9" baseline="2635" dirty="0" smtClean="0">
                <a:latin typeface="Times New Roman"/>
                <a:cs typeface="Times New Roman"/>
              </a:rPr>
              <a:t>e</a:t>
            </a:r>
            <a:r>
              <a:rPr sz="1650" spc="0" baseline="2635" dirty="0" smtClean="0">
                <a:latin typeface="Times New Roman"/>
                <a:cs typeface="Times New Roman"/>
              </a:rPr>
              <a:t>pa</a:t>
            </a:r>
            <a:r>
              <a:rPr sz="1650" spc="4" baseline="2635" dirty="0" smtClean="0">
                <a:latin typeface="Times New Roman"/>
                <a:cs typeface="Times New Roman"/>
              </a:rPr>
              <a:t>r</a:t>
            </a:r>
            <a:r>
              <a:rPr sz="1650" spc="-9" baseline="2635" dirty="0" smtClean="0">
                <a:latin typeface="Times New Roman"/>
                <a:cs typeface="Times New Roman"/>
              </a:rPr>
              <a:t>a</a:t>
            </a:r>
            <a:r>
              <a:rPr sz="1650" spc="4" baseline="2635" dirty="0" smtClean="0">
                <a:latin typeface="Times New Roman"/>
                <a:cs typeface="Times New Roman"/>
              </a:rPr>
              <a:t>ti</a:t>
            </a:r>
            <a:r>
              <a:rPr sz="1650" spc="-9" baseline="2635" dirty="0" smtClean="0">
                <a:latin typeface="Times New Roman"/>
                <a:cs typeface="Times New Roman"/>
              </a:rPr>
              <a:t>o</a:t>
            </a:r>
            <a:r>
              <a:rPr sz="1650" spc="0" baseline="2635" dirty="0" smtClean="0">
                <a:latin typeface="Times New Roman"/>
                <a:cs typeface="Times New Roman"/>
              </a:rPr>
              <a:t>n</a:t>
            </a:r>
            <a:endParaRPr sz="1100">
              <a:latin typeface="Times New Roman"/>
              <a:cs typeface="Times New Roman"/>
            </a:endParaRPr>
          </a:p>
          <a:p>
            <a:pPr marL="12700" marR="55913">
              <a:lnSpc>
                <a:spcPts val="1264"/>
              </a:lnSpc>
              <a:spcBef>
                <a:spcPts val="823"/>
              </a:spcBef>
            </a:pPr>
            <a:r>
              <a:rPr sz="1100" spc="4" dirty="0" smtClean="0">
                <a:latin typeface="Times New Roman"/>
                <a:cs typeface="Times New Roman"/>
              </a:rPr>
              <a:t>A</a:t>
            </a:r>
            <a:r>
              <a:rPr sz="1100" spc="-4" dirty="0" smtClean="0">
                <a:latin typeface="Times New Roman"/>
                <a:cs typeface="Times New Roman"/>
              </a:rPr>
              <a:t>m</a:t>
            </a:r>
            <a:r>
              <a:rPr sz="1100" spc="-19" dirty="0" smtClean="0">
                <a:latin typeface="Times New Roman"/>
                <a:cs typeface="Times New Roman"/>
              </a:rPr>
              <a:t>m</a:t>
            </a:r>
            <a:r>
              <a:rPr sz="1100" spc="0" dirty="0" smtClean="0">
                <a:latin typeface="Times New Roman"/>
                <a:cs typeface="Times New Roman"/>
              </a:rPr>
              <a:t>on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um</a:t>
            </a:r>
            <a:r>
              <a:rPr sz="1100" spc="-1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pe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su</a:t>
            </a:r>
            <a:r>
              <a:rPr sz="1100" spc="4" dirty="0" smtClean="0">
                <a:latin typeface="Times New Roman"/>
                <a:cs typeface="Times New Roman"/>
              </a:rPr>
              <a:t>l</a:t>
            </a:r>
            <a:r>
              <a:rPr sz="1100" spc="-4" dirty="0" smtClean="0">
                <a:latin typeface="Times New Roman"/>
                <a:cs typeface="Times New Roman"/>
              </a:rPr>
              <a:t>f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-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e </a:t>
            </a:r>
            <a:r>
              <a:rPr sz="1100" spc="-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s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-9" dirty="0" smtClean="0">
                <a:latin typeface="Times New Roman"/>
                <a:cs typeface="Times New Roman"/>
              </a:rPr>
              <a:t>d</a:t>
            </a:r>
            <a:r>
              <a:rPr sz="1100" spc="0" dirty="0" smtClean="0">
                <a:latin typeface="Times New Roman"/>
                <a:cs typeface="Times New Roman"/>
              </a:rPr>
              <a:t>ded d</a:t>
            </a:r>
            <a:r>
              <a:rPr sz="1100" spc="-9" dirty="0" smtClean="0">
                <a:latin typeface="Times New Roman"/>
                <a:cs typeface="Times New Roman"/>
              </a:rPr>
              <a:t>u</a:t>
            </a:r>
            <a:r>
              <a:rPr sz="1100" spc="4" dirty="0" smtClean="0">
                <a:latin typeface="Times New Roman"/>
                <a:cs typeface="Times New Roman"/>
              </a:rPr>
              <a:t>ri</a:t>
            </a:r>
            <a:r>
              <a:rPr sz="1100" spc="0" dirty="0" smtClean="0">
                <a:latin typeface="Times New Roman"/>
                <a:cs typeface="Times New Roman"/>
              </a:rPr>
              <a:t>ng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po</a:t>
            </a:r>
            <a:r>
              <a:rPr sz="1100" spc="4" dirty="0" smtClean="0">
                <a:latin typeface="Times New Roman"/>
                <a:cs typeface="Times New Roman"/>
              </a:rPr>
              <a:t>l</a:t>
            </a:r>
            <a:r>
              <a:rPr sz="1100" spc="-9" dirty="0" smtClean="0">
                <a:latin typeface="Times New Roman"/>
                <a:cs typeface="Times New Roman"/>
              </a:rPr>
              <a:t>y</a:t>
            </a:r>
            <a:r>
              <a:rPr sz="1100" spc="-19" dirty="0" smtClean="0">
                <a:latin typeface="Times New Roman"/>
                <a:cs typeface="Times New Roman"/>
              </a:rPr>
              <a:t>m</a:t>
            </a:r>
            <a:r>
              <a:rPr sz="1100" spc="0" dirty="0" smtClean="0">
                <a:latin typeface="Times New Roman"/>
                <a:cs typeface="Times New Roman"/>
              </a:rPr>
              <a:t>e</a:t>
            </a:r>
            <a:r>
              <a:rPr sz="1100" spc="4" dirty="0" smtClean="0">
                <a:latin typeface="Times New Roman"/>
                <a:cs typeface="Times New Roman"/>
              </a:rPr>
              <a:t>ri</a:t>
            </a:r>
            <a:r>
              <a:rPr sz="1100" spc="-9" dirty="0" smtClean="0">
                <a:latin typeface="Times New Roman"/>
                <a:cs typeface="Times New Roman"/>
              </a:rPr>
              <a:t>z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4" dirty="0" smtClean="0">
                <a:latin typeface="Times New Roman"/>
                <a:cs typeface="Times New Roman"/>
              </a:rPr>
              <a:t>ti</a:t>
            </a:r>
            <a:r>
              <a:rPr sz="1100" spc="0" dirty="0" smtClean="0">
                <a:latin typeface="Times New Roman"/>
                <a:cs typeface="Times New Roman"/>
              </a:rPr>
              <a:t>on</a:t>
            </a:r>
            <a:r>
              <a:rPr sz="1100" spc="-1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(</a:t>
            </a:r>
            <a:r>
              <a:rPr sz="1100" spc="-4" dirty="0" smtClean="0">
                <a:latin typeface="Times New Roman"/>
                <a:cs typeface="Times New Roman"/>
              </a:rPr>
              <a:t>A</a:t>
            </a:r>
            <a:r>
              <a:rPr sz="1100" spc="0" dirty="0" smtClean="0">
                <a:latin typeface="Times New Roman"/>
                <a:cs typeface="Times New Roman"/>
              </a:rPr>
              <a:t>PS, a</a:t>
            </a:r>
            <a:r>
              <a:rPr sz="1100" spc="-9" dirty="0" smtClean="0">
                <a:latin typeface="Times New Roman"/>
                <a:cs typeface="Times New Roman"/>
              </a:rPr>
              <a:t>c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-9" dirty="0" smtClean="0">
                <a:latin typeface="Times New Roman"/>
                <a:cs typeface="Times New Roman"/>
              </a:rPr>
              <a:t>y</a:t>
            </a:r>
            <a:r>
              <a:rPr sz="1100" spc="4" dirty="0" smtClean="0">
                <a:latin typeface="Times New Roman"/>
                <a:cs typeface="Times New Roman"/>
              </a:rPr>
              <a:t>l</a:t>
            </a:r>
            <a:r>
              <a:rPr sz="1100" spc="-19" dirty="0" smtClean="0">
                <a:latin typeface="Times New Roman"/>
                <a:cs typeface="Times New Roman"/>
              </a:rPr>
              <a:t>m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de, pe</a:t>
            </a:r>
            <a:r>
              <a:rPr sz="1100" spc="-4" dirty="0" smtClean="0">
                <a:latin typeface="Times New Roman"/>
                <a:cs typeface="Times New Roman"/>
              </a:rPr>
              <a:t>r</a:t>
            </a:r>
            <a:r>
              <a:rPr sz="1100" spc="4" dirty="0" smtClean="0">
                <a:latin typeface="Times New Roman"/>
                <a:cs typeface="Times New Roman"/>
              </a:rPr>
              <a:t>l</a:t>
            </a:r>
            <a:r>
              <a:rPr sz="1100" spc="-4" dirty="0" smtClean="0">
                <a:latin typeface="Times New Roman"/>
                <a:cs typeface="Times New Roman"/>
              </a:rPr>
              <a:t>i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e),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-4" dirty="0" smtClean="0">
                <a:latin typeface="Times New Roman"/>
                <a:cs typeface="Times New Roman"/>
              </a:rPr>
              <a:t>w</a:t>
            </a:r>
            <a:r>
              <a:rPr sz="1100" spc="0" dirty="0" smtClean="0">
                <a:latin typeface="Times New Roman"/>
                <a:cs typeface="Times New Roman"/>
              </a:rPr>
              <a:t>h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ch </a:t>
            </a:r>
            <a:r>
              <a:rPr sz="1100" spc="-4" dirty="0" smtClean="0">
                <a:latin typeface="Times New Roman"/>
                <a:cs typeface="Times New Roman"/>
              </a:rPr>
              <a:t>w</a:t>
            </a:r>
            <a:r>
              <a:rPr sz="1100" spc="0" dirty="0" smtClean="0">
                <a:latin typeface="Times New Roman"/>
                <a:cs typeface="Times New Roman"/>
              </a:rPr>
              <a:t>hen </a:t>
            </a:r>
            <a:endParaRPr sz="1100">
              <a:latin typeface="Times New Roman"/>
              <a:cs typeface="Times New Roman"/>
            </a:endParaRPr>
          </a:p>
          <a:p>
            <a:pPr marL="12700" marR="55913">
              <a:lnSpc>
                <a:spcPts val="1264"/>
              </a:lnSpc>
              <a:spcBef>
                <a:spcPts val="103"/>
              </a:spcBef>
            </a:pPr>
            <a:r>
              <a:rPr sz="1100" spc="0" dirty="0" smtClean="0">
                <a:latin typeface="Times New Roman"/>
                <a:cs typeface="Times New Roman"/>
              </a:rPr>
              <a:t>co</a:t>
            </a:r>
            <a:r>
              <a:rPr sz="1100" spc="-14" dirty="0" smtClean="0">
                <a:latin typeface="Times New Roman"/>
                <a:cs typeface="Times New Roman"/>
              </a:rPr>
              <a:t>m</a:t>
            </a:r>
            <a:r>
              <a:rPr sz="1100" spc="0" dirty="0" smtClean="0">
                <a:latin typeface="Times New Roman"/>
                <a:cs typeface="Times New Roman"/>
              </a:rPr>
              <a:t>b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ned </a:t>
            </a:r>
            <a:r>
              <a:rPr sz="1100" spc="-4" dirty="0" smtClean="0">
                <a:latin typeface="Times New Roman"/>
                <a:cs typeface="Times New Roman"/>
              </a:rPr>
              <a:t>w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-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h </a:t>
            </a:r>
            <a:r>
              <a:rPr sz="1100" spc="-4" dirty="0" smtClean="0">
                <a:latin typeface="Times New Roman"/>
                <a:cs typeface="Times New Roman"/>
              </a:rPr>
              <a:t>w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-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er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-9" dirty="0" smtClean="0">
                <a:latin typeface="Times New Roman"/>
                <a:cs typeface="Times New Roman"/>
              </a:rPr>
              <a:t>g</a:t>
            </a:r>
            <a:r>
              <a:rPr sz="1100" spc="0" dirty="0" smtClean="0">
                <a:latin typeface="Times New Roman"/>
                <a:cs typeface="Times New Roman"/>
              </a:rPr>
              <a:t>en</a:t>
            </a:r>
            <a:r>
              <a:rPr sz="1100" spc="-9" dirty="0" smtClean="0">
                <a:latin typeface="Times New Roman"/>
                <a:cs typeface="Times New Roman"/>
              </a:rPr>
              <a:t>e</a:t>
            </a:r>
            <a:r>
              <a:rPr sz="1100" spc="-4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es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-4" dirty="0" smtClean="0">
                <a:latin typeface="Times New Roman"/>
                <a:cs typeface="Times New Roman"/>
              </a:rPr>
              <a:t>f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ee </a:t>
            </a:r>
            <a:r>
              <a:rPr sz="1100" spc="-9" dirty="0" smtClean="0">
                <a:latin typeface="Times New Roman"/>
                <a:cs typeface="Times New Roman"/>
              </a:rPr>
              <a:t>d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-9" dirty="0" smtClean="0">
                <a:latin typeface="Times New Roman"/>
                <a:cs typeface="Times New Roman"/>
              </a:rPr>
              <a:t>s</a:t>
            </a:r>
            <a:r>
              <a:rPr sz="1100" spc="0" dirty="0" smtClean="0">
                <a:latin typeface="Times New Roman"/>
                <a:cs typeface="Times New Roman"/>
              </a:rPr>
              <a:t>cha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-9" dirty="0" smtClean="0">
                <a:latin typeface="Times New Roman"/>
                <a:cs typeface="Times New Roman"/>
              </a:rPr>
              <a:t>g</a:t>
            </a:r>
            <a:r>
              <a:rPr sz="1100" spc="0" dirty="0" smtClean="0">
                <a:latin typeface="Times New Roman"/>
                <a:cs typeface="Times New Roman"/>
              </a:rPr>
              <a:t>es,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-9" dirty="0" smtClean="0">
                <a:latin typeface="Times New Roman"/>
                <a:cs typeface="Times New Roman"/>
              </a:rPr>
              <a:t>c</a:t>
            </a:r>
            <a:r>
              <a:rPr sz="1100" spc="4" dirty="0" smtClean="0">
                <a:latin typeface="Times New Roman"/>
                <a:cs typeface="Times New Roman"/>
              </a:rPr>
              <a:t>ti</a:t>
            </a:r>
            <a:r>
              <a:rPr sz="1100" spc="-9" dirty="0" smtClean="0">
                <a:latin typeface="Times New Roman"/>
                <a:cs typeface="Times New Roman"/>
              </a:rPr>
              <a:t>v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-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es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</a:t>
            </a:r>
            <a:r>
              <a:rPr sz="1100" spc="-9" dirty="0" smtClean="0">
                <a:latin typeface="Times New Roman"/>
                <a:cs typeface="Times New Roman"/>
              </a:rPr>
              <a:t>o</a:t>
            </a:r>
            <a:r>
              <a:rPr sz="1100" spc="4" dirty="0" smtClean="0">
                <a:latin typeface="Times New Roman"/>
                <a:cs typeface="Times New Roman"/>
              </a:rPr>
              <a:t>l</a:t>
            </a:r>
            <a:r>
              <a:rPr sz="1100" spc="0" dirty="0" smtClean="0">
                <a:latin typeface="Times New Roman"/>
                <a:cs typeface="Times New Roman"/>
              </a:rPr>
              <a:t>y</a:t>
            </a:r>
            <a:r>
              <a:rPr sz="1100" spc="-19" dirty="0" smtClean="0">
                <a:latin typeface="Times New Roman"/>
                <a:cs typeface="Times New Roman"/>
              </a:rPr>
              <a:t>m</a:t>
            </a:r>
            <a:r>
              <a:rPr sz="1100" spc="0" dirty="0" smtClean="0">
                <a:latin typeface="Times New Roman"/>
                <a:cs typeface="Times New Roman"/>
              </a:rPr>
              <a:t>e</a:t>
            </a:r>
            <a:r>
              <a:rPr sz="1100" spc="4" dirty="0" smtClean="0">
                <a:latin typeface="Times New Roman"/>
                <a:cs typeface="Times New Roman"/>
              </a:rPr>
              <a:t>ri</a:t>
            </a:r>
            <a:r>
              <a:rPr sz="1100" spc="-9" dirty="0" smtClean="0">
                <a:latin typeface="Times New Roman"/>
                <a:cs typeface="Times New Roman"/>
              </a:rPr>
              <a:t>z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-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on, bu</a:t>
            </a:r>
            <a:r>
              <a:rPr sz="1100" spc="-9" dirty="0" smtClean="0">
                <a:latin typeface="Times New Roman"/>
                <a:cs typeface="Times New Roman"/>
              </a:rPr>
              <a:t>b</a:t>
            </a:r>
            <a:r>
              <a:rPr sz="1100" spc="0" dirty="0" smtClean="0">
                <a:latin typeface="Times New Roman"/>
                <a:cs typeface="Times New Roman"/>
              </a:rPr>
              <a:t>b</a:t>
            </a:r>
            <a:r>
              <a:rPr sz="1100" spc="4" dirty="0" smtClean="0">
                <a:latin typeface="Times New Roman"/>
                <a:cs typeface="Times New Roman"/>
              </a:rPr>
              <a:t>l</a:t>
            </a:r>
            <a:r>
              <a:rPr sz="1100" spc="-9" dirty="0" smtClean="0">
                <a:latin typeface="Times New Roman"/>
                <a:cs typeface="Times New Roman"/>
              </a:rPr>
              <a:t>e</a:t>
            </a:r>
            <a:r>
              <a:rPr sz="1100" spc="0" dirty="0" smtClean="0">
                <a:latin typeface="Times New Roman"/>
                <a:cs typeface="Times New Roman"/>
              </a:rPr>
              <a:t>s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nh</a:t>
            </a:r>
            <a:r>
              <a:rPr sz="1100" spc="-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b</a:t>
            </a:r>
            <a:r>
              <a:rPr sz="1100" spc="-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t </a:t>
            </a:r>
            <a:endParaRPr sz="1100">
              <a:latin typeface="Times New Roman"/>
              <a:cs typeface="Times New Roman"/>
            </a:endParaRPr>
          </a:p>
          <a:p>
            <a:pPr marL="12700" marR="55913">
              <a:lnSpc>
                <a:spcPts val="1264"/>
              </a:lnSpc>
              <a:spcBef>
                <a:spcPts val="103"/>
              </a:spcBef>
            </a:pPr>
            <a:r>
              <a:rPr sz="1100" spc="0" dirty="0" smtClean="0">
                <a:latin typeface="Times New Roman"/>
                <a:cs typeface="Times New Roman"/>
              </a:rPr>
              <a:t>ac</a:t>
            </a:r>
            <a:r>
              <a:rPr sz="1100" spc="-4" dirty="0" smtClean="0">
                <a:latin typeface="Times New Roman"/>
                <a:cs typeface="Times New Roman"/>
              </a:rPr>
              <a:t>t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-9" dirty="0" smtClean="0">
                <a:latin typeface="Times New Roman"/>
                <a:cs typeface="Times New Roman"/>
              </a:rPr>
              <a:t>v</a:t>
            </a:r>
            <a:r>
              <a:rPr sz="1100" spc="0" dirty="0" smtClean="0">
                <a:latin typeface="Times New Roman"/>
                <a:cs typeface="Times New Roman"/>
              </a:rPr>
              <a:t>e sh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p</a:t>
            </a:r>
            <a:r>
              <a:rPr sz="1100" spc="-19" dirty="0" smtClean="0">
                <a:latin typeface="Times New Roman"/>
                <a:cs typeface="Times New Roman"/>
              </a:rPr>
              <a:t>m</a:t>
            </a:r>
            <a:r>
              <a:rPr sz="1100" spc="0" dirty="0" smtClean="0">
                <a:latin typeface="Times New Roman"/>
                <a:cs typeface="Times New Roman"/>
              </a:rPr>
              <a:t>en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s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of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-9" dirty="0" smtClean="0">
                <a:latin typeface="Times New Roman"/>
                <a:cs typeface="Times New Roman"/>
              </a:rPr>
              <a:t>p</a:t>
            </a:r>
            <a:r>
              <a:rPr sz="1100" spc="0" dirty="0" smtClean="0">
                <a:latin typeface="Times New Roman"/>
                <a:cs typeface="Times New Roman"/>
              </a:rPr>
              <a:t>o</a:t>
            </a:r>
            <a:r>
              <a:rPr sz="1100" spc="4" dirty="0" smtClean="0">
                <a:latin typeface="Times New Roman"/>
                <a:cs typeface="Times New Roman"/>
              </a:rPr>
              <a:t>l</a:t>
            </a:r>
            <a:r>
              <a:rPr sz="1100" spc="-9" dirty="0" smtClean="0">
                <a:latin typeface="Times New Roman"/>
                <a:cs typeface="Times New Roman"/>
              </a:rPr>
              <a:t>y</a:t>
            </a:r>
            <a:r>
              <a:rPr sz="1100" spc="-19" dirty="0" smtClean="0">
                <a:latin typeface="Times New Roman"/>
                <a:cs typeface="Times New Roman"/>
              </a:rPr>
              <a:t>m</a:t>
            </a:r>
            <a:r>
              <a:rPr sz="1100" spc="14" dirty="0" smtClean="0">
                <a:latin typeface="Times New Roman"/>
                <a:cs typeface="Times New Roman"/>
              </a:rPr>
              <a:t>e</a:t>
            </a:r>
            <a:r>
              <a:rPr sz="1100" spc="4" dirty="0" smtClean="0">
                <a:latin typeface="Times New Roman"/>
                <a:cs typeface="Times New Roman"/>
              </a:rPr>
              <a:t>ri</a:t>
            </a:r>
            <a:r>
              <a:rPr sz="1100" spc="-9" dirty="0" smtClean="0">
                <a:latin typeface="Times New Roman"/>
                <a:cs typeface="Times New Roman"/>
              </a:rPr>
              <a:t>z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-4" dirty="0" smtClean="0">
                <a:latin typeface="Times New Roman"/>
                <a:cs typeface="Times New Roman"/>
              </a:rPr>
              <a:t>t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o</a:t>
            </a:r>
            <a:r>
              <a:rPr sz="1100" spc="9" dirty="0" smtClean="0">
                <a:latin typeface="Times New Roman"/>
                <a:cs typeface="Times New Roman"/>
              </a:rPr>
              <a:t>n</a:t>
            </a:r>
            <a:r>
              <a:rPr sz="1100" spc="0" dirty="0" smtClean="0">
                <a:latin typeface="Times New Roman"/>
                <a:cs typeface="Times New Roman"/>
              </a:rPr>
              <a:t>.</a:t>
            </a:r>
            <a:endParaRPr sz="1100">
              <a:latin typeface="Times New Roman"/>
              <a:cs typeface="Times New Roman"/>
            </a:endParaRPr>
          </a:p>
          <a:p>
            <a:pPr marL="12700" marR="30403">
              <a:lnSpc>
                <a:spcPct val="95825"/>
              </a:lnSpc>
              <a:spcBef>
                <a:spcPts val="898"/>
              </a:spcBef>
            </a:pPr>
            <a:r>
              <a:rPr sz="1100" spc="9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he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d</a:t>
            </a:r>
            <a:r>
              <a:rPr sz="1100" spc="-9" dirty="0" smtClean="0">
                <a:latin typeface="Times New Roman"/>
                <a:cs typeface="Times New Roman"/>
              </a:rPr>
              <a:t>y</a:t>
            </a:r>
            <a:r>
              <a:rPr sz="1100" spc="0" dirty="0" smtClean="0">
                <a:latin typeface="Times New Roman"/>
                <a:cs typeface="Times New Roman"/>
              </a:rPr>
              <a:t>e sho</a:t>
            </a:r>
            <a:r>
              <a:rPr sz="1100" spc="-9" dirty="0" smtClean="0">
                <a:latin typeface="Times New Roman"/>
                <a:cs typeface="Times New Roman"/>
              </a:rPr>
              <a:t>u</a:t>
            </a:r>
            <a:r>
              <a:rPr sz="1100" spc="4" dirty="0" smtClean="0">
                <a:latin typeface="Times New Roman"/>
                <a:cs typeface="Times New Roman"/>
              </a:rPr>
              <a:t>l</a:t>
            </a:r>
            <a:r>
              <a:rPr sz="1100" spc="0" dirty="0" smtClean="0">
                <a:latin typeface="Times New Roman"/>
                <a:cs typeface="Times New Roman"/>
              </a:rPr>
              <a:t>d be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used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4" dirty="0" smtClean="0">
                <a:latin typeface="Times New Roman"/>
                <a:cs typeface="Times New Roman"/>
              </a:rPr>
              <a:t>l</a:t>
            </a:r>
            <a:r>
              <a:rPr sz="1100" spc="-9" dirty="0" smtClean="0">
                <a:latin typeface="Times New Roman"/>
                <a:cs typeface="Times New Roman"/>
              </a:rPr>
              <a:t>a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-9" dirty="0" smtClean="0">
                <a:latin typeface="Times New Roman"/>
                <a:cs typeface="Times New Roman"/>
              </a:rPr>
              <a:t>e</a:t>
            </a:r>
            <a:r>
              <a:rPr sz="1100" spc="0" dirty="0" smtClean="0">
                <a:latin typeface="Times New Roman"/>
                <a:cs typeface="Times New Roman"/>
              </a:rPr>
              <a:t>r</a:t>
            </a:r>
            <a:endParaRPr sz="1100">
              <a:latin typeface="Times New Roman"/>
              <a:cs typeface="Times New Roman"/>
            </a:endParaRPr>
          </a:p>
          <a:p>
            <a:pPr marL="12700" marR="30403">
              <a:lnSpc>
                <a:spcPct val="95825"/>
              </a:lnSpc>
              <a:spcBef>
                <a:spcPts val="895"/>
              </a:spcBef>
            </a:pPr>
            <a:r>
              <a:rPr sz="1100" spc="9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he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d</a:t>
            </a:r>
            <a:r>
              <a:rPr sz="1100" spc="-4" dirty="0" smtClean="0">
                <a:latin typeface="Times New Roman"/>
                <a:cs typeface="Times New Roman"/>
              </a:rPr>
              <a:t>i</a:t>
            </a:r>
            <a:r>
              <a:rPr sz="1100" spc="4" dirty="0" smtClean="0">
                <a:latin typeface="Times New Roman"/>
                <a:cs typeface="Times New Roman"/>
              </a:rPr>
              <a:t>f</a:t>
            </a:r>
            <a:r>
              <a:rPr sz="1100" spc="-4" dirty="0" smtClean="0">
                <a:latin typeface="Times New Roman"/>
                <a:cs typeface="Times New Roman"/>
              </a:rPr>
              <a:t>f</a:t>
            </a:r>
            <a:r>
              <a:rPr sz="1100" spc="0" dirty="0" smtClean="0">
                <a:latin typeface="Times New Roman"/>
                <a:cs typeface="Times New Roman"/>
              </a:rPr>
              <a:t>e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e</a:t>
            </a:r>
            <a:r>
              <a:rPr sz="1100" spc="-9" dirty="0" smtClean="0">
                <a:latin typeface="Times New Roman"/>
                <a:cs typeface="Times New Roman"/>
              </a:rPr>
              <a:t>n</a:t>
            </a:r>
            <a:r>
              <a:rPr sz="1100" spc="0" dirty="0" smtClean="0">
                <a:latin typeface="Times New Roman"/>
                <a:cs typeface="Times New Roman"/>
              </a:rPr>
              <a:t>ces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be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-14" dirty="0" smtClean="0">
                <a:latin typeface="Times New Roman"/>
                <a:cs typeface="Times New Roman"/>
              </a:rPr>
              <a:t>w</a:t>
            </a:r>
            <a:r>
              <a:rPr sz="1100" spc="0" dirty="0" smtClean="0">
                <a:latin typeface="Times New Roman"/>
                <a:cs typeface="Times New Roman"/>
              </a:rPr>
              <a:t>een </a:t>
            </a:r>
            <a:r>
              <a:rPr sz="1100" spc="-9" dirty="0" smtClean="0">
                <a:latin typeface="Times New Roman"/>
                <a:cs typeface="Times New Roman"/>
              </a:rPr>
              <a:t>e</a:t>
            </a:r>
            <a:r>
              <a:rPr sz="1100" spc="-4" dirty="0" smtClean="0">
                <a:latin typeface="Times New Roman"/>
                <a:cs typeface="Times New Roman"/>
              </a:rPr>
              <a:t>l</a:t>
            </a:r>
            <a:r>
              <a:rPr sz="1100" spc="0" dirty="0" smtClean="0">
                <a:latin typeface="Times New Roman"/>
                <a:cs typeface="Times New Roman"/>
              </a:rPr>
              <a:t>ec</a:t>
            </a:r>
            <a:r>
              <a:rPr sz="1100" spc="-4" dirty="0" smtClean="0">
                <a:latin typeface="Times New Roman"/>
                <a:cs typeface="Times New Roman"/>
              </a:rPr>
              <a:t>t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od</a:t>
            </a:r>
            <a:r>
              <a:rPr sz="1100" spc="-9" dirty="0" smtClean="0">
                <a:latin typeface="Times New Roman"/>
                <a:cs typeface="Times New Roman"/>
              </a:rPr>
              <a:t>e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-19" dirty="0" smtClean="0">
                <a:latin typeface="Times New Roman"/>
                <a:cs typeface="Times New Roman"/>
              </a:rPr>
              <a:t>m</a:t>
            </a:r>
            <a:r>
              <a:rPr sz="1100" spc="0" dirty="0" smtClean="0">
                <a:latin typeface="Times New Roman"/>
                <a:cs typeface="Times New Roman"/>
              </a:rPr>
              <a:t>ab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-9" dirty="0" smtClean="0">
                <a:latin typeface="Times New Roman"/>
                <a:cs typeface="Times New Roman"/>
              </a:rPr>
              <a:t>s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on a</a:t>
            </a:r>
            <a:r>
              <a:rPr sz="1100" spc="-9" dirty="0" smtClean="0">
                <a:latin typeface="Times New Roman"/>
                <a:cs typeface="Times New Roman"/>
              </a:rPr>
              <a:t>n</a:t>
            </a:r>
            <a:r>
              <a:rPr sz="1100" spc="0" dirty="0" smtClean="0">
                <a:latin typeface="Times New Roman"/>
                <a:cs typeface="Times New Roman"/>
              </a:rPr>
              <a:t>d </a:t>
            </a:r>
            <a:r>
              <a:rPr sz="1100" spc="-4" dirty="0" smtClean="0">
                <a:latin typeface="Times New Roman"/>
                <a:cs typeface="Times New Roman"/>
              </a:rPr>
              <a:t>DN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-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e </a:t>
            </a:r>
            <a:r>
              <a:rPr sz="1100" spc="-9" dirty="0" smtClean="0">
                <a:latin typeface="Times New Roman"/>
                <a:cs typeface="Times New Roman"/>
              </a:rPr>
              <a:t>p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o</a:t>
            </a:r>
            <a:r>
              <a:rPr sz="1100" spc="-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e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n</a:t>
            </a:r>
            <a:endParaRPr sz="1100">
              <a:latin typeface="Times New Roman"/>
              <a:cs typeface="Times New Roman"/>
            </a:endParaRPr>
          </a:p>
          <a:p>
            <a:pPr marL="47753" marR="30403">
              <a:lnSpc>
                <a:spcPct val="95825"/>
              </a:lnSpc>
              <a:spcBef>
                <a:spcPts val="907"/>
              </a:spcBef>
            </a:pPr>
            <a:r>
              <a:rPr sz="1100" spc="0" dirty="0" smtClean="0">
                <a:latin typeface="Times New Roman"/>
                <a:cs typeface="Times New Roman"/>
              </a:rPr>
              <a:t>.</a:t>
            </a:r>
            <a:r>
              <a:rPr sz="1100" spc="-4" dirty="0" smtClean="0">
                <a:latin typeface="Times New Roman"/>
                <a:cs typeface="Times New Roman"/>
              </a:rPr>
              <a:t>١</a:t>
            </a:r>
            <a:r>
              <a:rPr sz="1100" spc="-19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n</a:t>
            </a:r>
            <a:r>
              <a:rPr sz="1100" spc="9" dirty="0" smtClean="0">
                <a:latin typeface="Times New Roman"/>
                <a:cs typeface="Times New Roman"/>
              </a:rPr>
              <a:t> </a:t>
            </a:r>
            <a:r>
              <a:rPr sz="1100" spc="-4" dirty="0" smtClean="0">
                <a:latin typeface="Times New Roman"/>
                <a:cs typeface="Times New Roman"/>
              </a:rPr>
              <a:t>DNA</a:t>
            </a:r>
            <a:r>
              <a:rPr sz="1100" spc="0" dirty="0" smtClean="0">
                <a:latin typeface="Times New Roman"/>
                <a:cs typeface="Times New Roman"/>
              </a:rPr>
              <a:t>, 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he b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o</a:t>
            </a:r>
            <a:r>
              <a:rPr sz="1100" spc="-19" dirty="0" smtClean="0">
                <a:latin typeface="Times New Roman"/>
                <a:cs typeface="Times New Roman"/>
              </a:rPr>
              <a:t>m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de </a:t>
            </a:r>
            <a:r>
              <a:rPr sz="1100" spc="-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s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added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o </a:t>
            </a:r>
            <a:r>
              <a:rPr sz="1100" spc="-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he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4" dirty="0" smtClean="0">
                <a:latin typeface="Times New Roman"/>
                <a:cs typeface="Times New Roman"/>
              </a:rPr>
              <a:t>f</a:t>
            </a:r>
            <a:r>
              <a:rPr sz="1100" spc="19" dirty="0" smtClean="0">
                <a:latin typeface="Times New Roman"/>
                <a:cs typeface="Times New Roman"/>
              </a:rPr>
              <a:t>i</a:t>
            </a:r>
            <a:r>
              <a:rPr sz="1100" spc="-9" dirty="0" smtClean="0">
                <a:latin typeface="Times New Roman"/>
                <a:cs typeface="Times New Roman"/>
              </a:rPr>
              <a:t>n</a:t>
            </a:r>
            <a:r>
              <a:rPr sz="1100" spc="0" dirty="0" smtClean="0">
                <a:latin typeface="Times New Roman"/>
                <a:cs typeface="Times New Roman"/>
              </a:rPr>
              <a:t>al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-9" dirty="0" smtClean="0">
                <a:latin typeface="Times New Roman"/>
                <a:cs typeface="Times New Roman"/>
              </a:rPr>
              <a:t>c</a:t>
            </a:r>
            <a:r>
              <a:rPr sz="1100" spc="0" dirty="0" smtClean="0">
                <a:latin typeface="Times New Roman"/>
                <a:cs typeface="Times New Roman"/>
              </a:rPr>
              <a:t>onc</a:t>
            </a:r>
            <a:r>
              <a:rPr sz="1100" spc="-9" dirty="0" smtClean="0">
                <a:latin typeface="Times New Roman"/>
                <a:cs typeface="Times New Roman"/>
              </a:rPr>
              <a:t>e</a:t>
            </a:r>
            <a:r>
              <a:rPr sz="1100" spc="0" dirty="0" smtClean="0">
                <a:latin typeface="Times New Roman"/>
                <a:cs typeface="Times New Roman"/>
              </a:rPr>
              <a:t>n</a:t>
            </a:r>
            <a:r>
              <a:rPr sz="1100" spc="-4" dirty="0" smtClean="0">
                <a:latin typeface="Times New Roman"/>
                <a:cs typeface="Times New Roman"/>
              </a:rPr>
              <a:t>t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-9" dirty="0" smtClean="0">
                <a:latin typeface="Times New Roman"/>
                <a:cs typeface="Times New Roman"/>
              </a:rPr>
              <a:t>a</a:t>
            </a:r>
            <a:r>
              <a:rPr sz="1100" spc="4" dirty="0" smtClean="0">
                <a:latin typeface="Times New Roman"/>
                <a:cs typeface="Times New Roman"/>
              </a:rPr>
              <a:t>ti</a:t>
            </a:r>
            <a:r>
              <a:rPr sz="1100" spc="0" dirty="0" smtClean="0">
                <a:latin typeface="Times New Roman"/>
                <a:cs typeface="Times New Roman"/>
              </a:rPr>
              <a:t>on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(0.5 </a:t>
            </a:r>
            <a:r>
              <a:rPr sz="1100" spc="-4" dirty="0" smtClean="0">
                <a:latin typeface="Times New Roman"/>
                <a:cs typeface="Times New Roman"/>
              </a:rPr>
              <a:t>μ</a:t>
            </a:r>
            <a:r>
              <a:rPr sz="1100" spc="0" dirty="0" smtClean="0">
                <a:latin typeface="Times New Roman"/>
                <a:cs typeface="Times New Roman"/>
              </a:rPr>
              <a:t>g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/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-19" dirty="0" smtClean="0">
                <a:latin typeface="Times New Roman"/>
                <a:cs typeface="Times New Roman"/>
              </a:rPr>
              <a:t>m</a:t>
            </a:r>
            <a:r>
              <a:rPr sz="1100" spc="4" dirty="0" smtClean="0">
                <a:latin typeface="Times New Roman"/>
                <a:cs typeface="Times New Roman"/>
              </a:rPr>
              <a:t>l</a:t>
            </a:r>
            <a:r>
              <a:rPr sz="1100" spc="0" dirty="0" smtClean="0">
                <a:latin typeface="Times New Roman"/>
                <a:cs typeface="Times New Roman"/>
              </a:rPr>
              <a:t>) b</a:t>
            </a:r>
            <a:r>
              <a:rPr sz="1100" spc="-9" dirty="0" smtClean="0">
                <a:latin typeface="Times New Roman"/>
                <a:cs typeface="Times New Roman"/>
              </a:rPr>
              <a:t>e</a:t>
            </a:r>
            <a:r>
              <a:rPr sz="1100" spc="4" dirty="0" smtClean="0">
                <a:latin typeface="Times New Roman"/>
                <a:cs typeface="Times New Roman"/>
              </a:rPr>
              <a:t>f</a:t>
            </a:r>
            <a:r>
              <a:rPr sz="1100" spc="0" dirty="0" smtClean="0">
                <a:latin typeface="Times New Roman"/>
                <a:cs typeface="Times New Roman"/>
              </a:rPr>
              <a:t>o</a:t>
            </a:r>
            <a:r>
              <a:rPr sz="1100" spc="-4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e</a:t>
            </a:r>
            <a:endParaRPr sz="1100">
              <a:latin typeface="Times New Roman"/>
              <a:cs typeface="Times New Roman"/>
            </a:endParaRPr>
          </a:p>
          <a:p>
            <a:pPr marL="12700" marR="22261" algn="just">
              <a:lnSpc>
                <a:spcPts val="1264"/>
              </a:lnSpc>
              <a:spcBef>
                <a:spcPts val="100"/>
              </a:spcBef>
            </a:pPr>
            <a:r>
              <a:rPr sz="1100" spc="0" dirty="0" smtClean="0">
                <a:latin typeface="Times New Roman"/>
                <a:cs typeface="Times New Roman"/>
              </a:rPr>
              <a:t>po</a:t>
            </a:r>
            <a:r>
              <a:rPr sz="1100" spc="4" dirty="0" smtClean="0">
                <a:latin typeface="Times New Roman"/>
                <a:cs typeface="Times New Roman"/>
              </a:rPr>
              <a:t>l</a:t>
            </a:r>
            <a:r>
              <a:rPr sz="1100" spc="-9" dirty="0" smtClean="0">
                <a:latin typeface="Times New Roman"/>
                <a:cs typeface="Times New Roman"/>
              </a:rPr>
              <a:t>y</a:t>
            </a:r>
            <a:r>
              <a:rPr sz="1100" spc="-19" dirty="0" smtClean="0">
                <a:latin typeface="Times New Roman"/>
                <a:cs typeface="Times New Roman"/>
              </a:rPr>
              <a:t>m</a:t>
            </a:r>
            <a:r>
              <a:rPr sz="1100" spc="0" dirty="0" smtClean="0">
                <a:latin typeface="Times New Roman"/>
                <a:cs typeface="Times New Roman"/>
              </a:rPr>
              <a:t>e</a:t>
            </a:r>
            <a:r>
              <a:rPr sz="1100" spc="4" dirty="0" smtClean="0">
                <a:latin typeface="Times New Roman"/>
                <a:cs typeface="Times New Roman"/>
              </a:rPr>
              <a:t>ri</a:t>
            </a:r>
            <a:r>
              <a:rPr sz="1100" spc="-9" dirty="0" smtClean="0">
                <a:latin typeface="Times New Roman"/>
                <a:cs typeface="Times New Roman"/>
              </a:rPr>
              <a:t>z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4" dirty="0" smtClean="0">
                <a:latin typeface="Times New Roman"/>
                <a:cs typeface="Times New Roman"/>
              </a:rPr>
              <a:t>ti</a:t>
            </a:r>
            <a:r>
              <a:rPr sz="1100" spc="0" dirty="0" smtClean="0">
                <a:latin typeface="Times New Roman"/>
                <a:cs typeface="Times New Roman"/>
              </a:rPr>
              <a:t>on </a:t>
            </a:r>
            <a:r>
              <a:rPr sz="1100" spc="-9" dirty="0" smtClean="0">
                <a:latin typeface="Times New Roman"/>
                <a:cs typeface="Times New Roman"/>
              </a:rPr>
              <a:t>o</a:t>
            </a:r>
            <a:r>
              <a:rPr sz="1100" spc="0" dirty="0" smtClean="0">
                <a:latin typeface="Times New Roman"/>
                <a:cs typeface="Times New Roman"/>
              </a:rPr>
              <a:t>f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60 °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-4" dirty="0" smtClean="0">
                <a:latin typeface="Times New Roman"/>
                <a:cs typeface="Times New Roman"/>
              </a:rPr>
              <a:t>C</a:t>
            </a:r>
            <a:r>
              <a:rPr sz="1100" spc="0" dirty="0" smtClean="0">
                <a:latin typeface="Times New Roman"/>
                <a:cs typeface="Times New Roman"/>
              </a:rPr>
              <a:t>,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-4" dirty="0" smtClean="0">
                <a:latin typeface="Times New Roman"/>
                <a:cs typeface="Times New Roman"/>
              </a:rPr>
              <a:t>w</a:t>
            </a:r>
            <a:r>
              <a:rPr sz="1100" spc="0" dirty="0" smtClean="0">
                <a:latin typeface="Times New Roman"/>
                <a:cs typeface="Times New Roman"/>
              </a:rPr>
              <a:t>h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ch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s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4" dirty="0" smtClean="0">
                <a:latin typeface="Times New Roman"/>
                <a:cs typeface="Times New Roman"/>
              </a:rPr>
              <a:t>l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-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er</a:t>
            </a:r>
            <a:r>
              <a:rPr sz="1100" spc="-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seen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n </a:t>
            </a:r>
            <a:r>
              <a:rPr sz="1100" spc="-14" dirty="0" smtClean="0">
                <a:latin typeface="Times New Roman"/>
                <a:cs typeface="Times New Roman"/>
              </a:rPr>
              <a:t>U</a:t>
            </a:r>
            <a:r>
              <a:rPr sz="1100" spc="4" dirty="0" smtClean="0">
                <a:latin typeface="Times New Roman"/>
                <a:cs typeface="Times New Roman"/>
              </a:rPr>
              <a:t>V</a:t>
            </a:r>
            <a:r>
              <a:rPr sz="1100" spc="0" dirty="0" smtClean="0">
                <a:latin typeface="Times New Roman"/>
                <a:cs typeface="Times New Roman"/>
              </a:rPr>
              <a:t>,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-4" dirty="0" smtClean="0">
                <a:latin typeface="Times New Roman"/>
                <a:cs typeface="Times New Roman"/>
              </a:rPr>
              <a:t>w</a:t>
            </a:r>
            <a:r>
              <a:rPr sz="1100" spc="0" dirty="0" smtClean="0">
                <a:latin typeface="Times New Roman"/>
                <a:cs typeface="Times New Roman"/>
              </a:rPr>
              <a:t>he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e</a:t>
            </a:r>
            <a:r>
              <a:rPr sz="1100" spc="-9" dirty="0" smtClean="0">
                <a:latin typeface="Times New Roman"/>
                <a:cs typeface="Times New Roman"/>
              </a:rPr>
              <a:t>a</a:t>
            </a:r>
            <a:r>
              <a:rPr sz="1100" spc="0" dirty="0" smtClean="0">
                <a:latin typeface="Times New Roman"/>
                <a:cs typeface="Times New Roman"/>
              </a:rPr>
              <a:t>s</a:t>
            </a:r>
            <a:r>
              <a:rPr sz="1100" spc="4" dirty="0" smtClean="0">
                <a:latin typeface="Times New Roman"/>
                <a:cs typeface="Times New Roman"/>
              </a:rPr>
              <a:t> i</a:t>
            </a:r>
            <a:r>
              <a:rPr sz="1100" spc="0" dirty="0" smtClean="0">
                <a:latin typeface="Times New Roman"/>
                <a:cs typeface="Times New Roman"/>
              </a:rPr>
              <a:t>n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-9" dirty="0" smtClean="0">
                <a:latin typeface="Times New Roman"/>
                <a:cs typeface="Times New Roman"/>
              </a:rPr>
              <a:t>h</a:t>
            </a:r>
            <a:r>
              <a:rPr sz="1100" spc="0" dirty="0" smtClean="0">
                <a:latin typeface="Times New Roman"/>
                <a:cs typeface="Times New Roman"/>
              </a:rPr>
              <a:t>e sa</a:t>
            </a:r>
            <a:r>
              <a:rPr sz="1100" spc="-19" dirty="0" smtClean="0">
                <a:latin typeface="Times New Roman"/>
                <a:cs typeface="Times New Roman"/>
              </a:rPr>
              <a:t>m</a:t>
            </a:r>
            <a:r>
              <a:rPr sz="1100" spc="0" dirty="0" smtClean="0">
                <a:latin typeface="Times New Roman"/>
                <a:cs typeface="Times New Roman"/>
              </a:rPr>
              <a:t>p</a:t>
            </a:r>
            <a:r>
              <a:rPr sz="1100" spc="4" dirty="0" smtClean="0">
                <a:latin typeface="Times New Roman"/>
                <a:cs typeface="Times New Roman"/>
              </a:rPr>
              <a:t>l</a:t>
            </a:r>
            <a:r>
              <a:rPr sz="1100" spc="0" dirty="0" smtClean="0">
                <a:latin typeface="Times New Roman"/>
                <a:cs typeface="Times New Roman"/>
              </a:rPr>
              <a:t>e </a:t>
            </a:r>
            <a:r>
              <a:rPr sz="1100" spc="-9" dirty="0" smtClean="0">
                <a:latin typeface="Times New Roman"/>
                <a:cs typeface="Times New Roman"/>
              </a:rPr>
              <a:t>p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o</a:t>
            </a:r>
            <a:r>
              <a:rPr sz="1100" spc="-4" dirty="0" smtClean="0">
                <a:latin typeface="Times New Roman"/>
                <a:cs typeface="Times New Roman"/>
              </a:rPr>
              <a:t>t</a:t>
            </a:r>
            <a:r>
              <a:rPr sz="1100" spc="-9" dirty="0" smtClean="0">
                <a:latin typeface="Times New Roman"/>
                <a:cs typeface="Times New Roman"/>
              </a:rPr>
              <a:t>e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n </a:t>
            </a:r>
            <a:r>
              <a:rPr sz="1100" spc="-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t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-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s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-19" dirty="0" smtClean="0">
                <a:latin typeface="Times New Roman"/>
                <a:cs typeface="Times New Roman"/>
              </a:rPr>
              <a:t>m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xed </a:t>
            </a:r>
            <a:r>
              <a:rPr sz="1100" spc="-4" dirty="0" smtClean="0">
                <a:latin typeface="Times New Roman"/>
                <a:cs typeface="Times New Roman"/>
              </a:rPr>
              <a:t>w</a:t>
            </a:r>
            <a:r>
              <a:rPr sz="1100" spc="4" dirty="0" smtClean="0">
                <a:latin typeface="Times New Roman"/>
                <a:cs typeface="Times New Roman"/>
              </a:rPr>
              <a:t>it</a:t>
            </a:r>
            <a:r>
              <a:rPr sz="1100" spc="0" dirty="0" smtClean="0">
                <a:latin typeface="Times New Roman"/>
                <a:cs typeface="Times New Roman"/>
              </a:rPr>
              <a:t>h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he S</a:t>
            </a:r>
            <a:r>
              <a:rPr sz="1100" spc="-4" dirty="0" smtClean="0">
                <a:latin typeface="Times New Roman"/>
                <a:cs typeface="Times New Roman"/>
              </a:rPr>
              <a:t>D</a:t>
            </a:r>
            <a:r>
              <a:rPr sz="1100" spc="0" dirty="0" smtClean="0">
                <a:latin typeface="Times New Roman"/>
                <a:cs typeface="Times New Roman"/>
              </a:rPr>
              <a:t>S </a:t>
            </a:r>
            <a:r>
              <a:rPr sz="1100" spc="-9" dirty="0" smtClean="0">
                <a:latin typeface="Times New Roman"/>
                <a:cs typeface="Times New Roman"/>
              </a:rPr>
              <a:t>d</a:t>
            </a:r>
            <a:r>
              <a:rPr sz="1100" spc="0" dirty="0" smtClean="0">
                <a:latin typeface="Times New Roman"/>
                <a:cs typeface="Times New Roman"/>
              </a:rPr>
              <a:t>e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-9" dirty="0" smtClean="0">
                <a:latin typeface="Times New Roman"/>
                <a:cs typeface="Times New Roman"/>
              </a:rPr>
              <a:t>e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-9" dirty="0" smtClean="0">
                <a:latin typeface="Times New Roman"/>
                <a:cs typeface="Times New Roman"/>
              </a:rPr>
              <a:t>g</a:t>
            </a:r>
            <a:r>
              <a:rPr sz="1100" spc="0" dirty="0" smtClean="0">
                <a:latin typeface="Times New Roman"/>
                <a:cs typeface="Times New Roman"/>
              </a:rPr>
              <a:t>ent</a:t>
            </a:r>
            <a:r>
              <a:rPr sz="1100" spc="-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(</a:t>
            </a:r>
            <a:r>
              <a:rPr sz="1100" spc="14" dirty="0" smtClean="0">
                <a:latin typeface="Times New Roman"/>
                <a:cs typeface="Times New Roman"/>
              </a:rPr>
              <a:t>1</a:t>
            </a:r>
            <a:r>
              <a:rPr sz="1100" spc="-9" dirty="0" smtClean="0">
                <a:latin typeface="Times New Roman"/>
                <a:cs typeface="Times New Roman"/>
              </a:rPr>
              <a:t>-</a:t>
            </a:r>
            <a:r>
              <a:rPr sz="1100" spc="0" dirty="0" smtClean="0">
                <a:latin typeface="Times New Roman"/>
                <a:cs typeface="Times New Roman"/>
              </a:rPr>
              <a:t>4 g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/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g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po</a:t>
            </a:r>
            <a:r>
              <a:rPr sz="1100" spc="4" dirty="0" smtClean="0">
                <a:latin typeface="Times New Roman"/>
                <a:cs typeface="Times New Roman"/>
              </a:rPr>
              <a:t>l</a:t>
            </a:r>
            <a:r>
              <a:rPr sz="1100" spc="-9" dirty="0" smtClean="0">
                <a:latin typeface="Times New Roman"/>
                <a:cs typeface="Times New Roman"/>
              </a:rPr>
              <a:t>y</a:t>
            </a:r>
            <a:r>
              <a:rPr sz="1100" spc="0" dirty="0" smtClean="0">
                <a:latin typeface="Times New Roman"/>
                <a:cs typeface="Times New Roman"/>
              </a:rPr>
              <a:t>pep</a:t>
            </a:r>
            <a:r>
              <a:rPr sz="1100" spc="4" dirty="0" smtClean="0">
                <a:latin typeface="Times New Roman"/>
                <a:cs typeface="Times New Roman"/>
              </a:rPr>
              <a:t>ti</a:t>
            </a:r>
            <a:r>
              <a:rPr sz="1100" spc="-9" dirty="0" smtClean="0">
                <a:latin typeface="Times New Roman"/>
                <a:cs typeface="Times New Roman"/>
              </a:rPr>
              <a:t>d</a:t>
            </a:r>
            <a:r>
              <a:rPr sz="1100" spc="0" dirty="0" smtClean="0">
                <a:latin typeface="Times New Roman"/>
                <a:cs typeface="Times New Roman"/>
              </a:rPr>
              <a:t>e) </a:t>
            </a:r>
            <a:r>
              <a:rPr sz="1100" spc="-9" dirty="0" smtClean="0">
                <a:latin typeface="Times New Roman"/>
                <a:cs typeface="Times New Roman"/>
              </a:rPr>
              <a:t>a</a:t>
            </a:r>
            <a:r>
              <a:rPr sz="1100" spc="0" dirty="0" smtClean="0">
                <a:latin typeface="Times New Roman"/>
                <a:cs typeface="Times New Roman"/>
              </a:rPr>
              <a:t>nd h</a:t>
            </a:r>
            <a:r>
              <a:rPr sz="1100" spc="-9" dirty="0" smtClean="0">
                <a:latin typeface="Times New Roman"/>
                <a:cs typeface="Times New Roman"/>
              </a:rPr>
              <a:t>ea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ed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o 100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de</a:t>
            </a:r>
            <a:r>
              <a:rPr sz="1100" spc="-9" dirty="0" smtClean="0">
                <a:latin typeface="Times New Roman"/>
                <a:cs typeface="Times New Roman"/>
              </a:rPr>
              <a:t>g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ees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-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pe</a:t>
            </a:r>
            <a:r>
              <a:rPr sz="1100" spc="-4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c</a:t>
            </a:r>
            <a:r>
              <a:rPr sz="1100" spc="-9" dirty="0" smtClean="0">
                <a:latin typeface="Times New Roman"/>
                <a:cs typeface="Times New Roman"/>
              </a:rPr>
              <a:t>e</a:t>
            </a:r>
            <a:r>
              <a:rPr sz="1100" spc="0" dirty="0" smtClean="0">
                <a:latin typeface="Times New Roman"/>
                <a:cs typeface="Times New Roman"/>
              </a:rPr>
              <a:t>n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-9" dirty="0" smtClean="0">
                <a:latin typeface="Times New Roman"/>
                <a:cs typeface="Times New Roman"/>
              </a:rPr>
              <a:t>g</a:t>
            </a:r>
            <a:r>
              <a:rPr sz="1100" spc="0" dirty="0" smtClean="0">
                <a:latin typeface="Times New Roman"/>
                <a:cs typeface="Times New Roman"/>
              </a:rPr>
              <a:t>e of</a:t>
            </a:r>
            <a:r>
              <a:rPr sz="1100" spc="-4" dirty="0" smtClean="0">
                <a:latin typeface="Times New Roman"/>
                <a:cs typeface="Times New Roman"/>
              </a:rPr>
              <a:t> 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he po</a:t>
            </a:r>
            <a:r>
              <a:rPr sz="1100" spc="4" dirty="0" smtClean="0">
                <a:latin typeface="Times New Roman"/>
                <a:cs typeface="Times New Roman"/>
              </a:rPr>
              <a:t>l</a:t>
            </a:r>
            <a:r>
              <a:rPr sz="1100" spc="-9" dirty="0" smtClean="0">
                <a:latin typeface="Times New Roman"/>
                <a:cs typeface="Times New Roman"/>
              </a:rPr>
              <a:t>y</a:t>
            </a:r>
            <a:r>
              <a:rPr sz="1100" spc="0" dirty="0" smtClean="0">
                <a:latin typeface="Times New Roman"/>
                <a:cs typeface="Times New Roman"/>
              </a:rPr>
              <a:t>pep</a:t>
            </a:r>
            <a:r>
              <a:rPr sz="1100" spc="-4" dirty="0" smtClean="0">
                <a:latin typeface="Times New Roman"/>
                <a:cs typeface="Times New Roman"/>
              </a:rPr>
              <a:t>t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de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-4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ea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-19" dirty="0" smtClean="0">
                <a:latin typeface="Times New Roman"/>
                <a:cs typeface="Times New Roman"/>
              </a:rPr>
              <a:t>m</a:t>
            </a:r>
            <a:r>
              <a:rPr sz="1100" spc="0" dirty="0" smtClean="0">
                <a:latin typeface="Times New Roman"/>
                <a:cs typeface="Times New Roman"/>
              </a:rPr>
              <a:t>ent</a:t>
            </a:r>
            <a:r>
              <a:rPr sz="1100" spc="-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and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-19" dirty="0" smtClean="0">
                <a:latin typeface="Times New Roman"/>
                <a:cs typeface="Times New Roman"/>
              </a:rPr>
              <a:t>m</a:t>
            </a:r>
            <a:r>
              <a:rPr sz="1100" spc="14" dirty="0" smtClean="0">
                <a:latin typeface="Times New Roman"/>
                <a:cs typeface="Times New Roman"/>
              </a:rPr>
              <a:t>a</a:t>
            </a:r>
            <a:r>
              <a:rPr sz="1100" spc="4" dirty="0" smtClean="0">
                <a:latin typeface="Times New Roman"/>
                <a:cs typeface="Times New Roman"/>
              </a:rPr>
              <a:t>ki</a:t>
            </a:r>
            <a:r>
              <a:rPr sz="1100" spc="0" dirty="0" smtClean="0">
                <a:latin typeface="Times New Roman"/>
                <a:cs typeface="Times New Roman"/>
              </a:rPr>
              <a:t>ng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t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ne</a:t>
            </a:r>
            <a:r>
              <a:rPr sz="1100" spc="-9" dirty="0" smtClean="0">
                <a:latin typeface="Times New Roman"/>
                <a:cs typeface="Times New Roman"/>
              </a:rPr>
              <a:t>g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4" dirty="0" smtClean="0">
                <a:latin typeface="Times New Roman"/>
                <a:cs typeface="Times New Roman"/>
              </a:rPr>
              <a:t>ti</a:t>
            </a:r>
            <a:r>
              <a:rPr sz="1100" spc="-9" dirty="0" smtClean="0">
                <a:latin typeface="Times New Roman"/>
                <a:cs typeface="Times New Roman"/>
              </a:rPr>
              <a:t>v</a:t>
            </a:r>
            <a:r>
              <a:rPr sz="1100" spc="0" dirty="0" smtClean="0">
                <a:latin typeface="Times New Roman"/>
                <a:cs typeface="Times New Roman"/>
              </a:rPr>
              <a:t>e s</a:t>
            </a:r>
            <a:r>
              <a:rPr sz="1100" spc="-9" dirty="0" smtClean="0">
                <a:latin typeface="Times New Roman"/>
                <a:cs typeface="Times New Roman"/>
              </a:rPr>
              <a:t>h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p</a:t>
            </a:r>
            <a:r>
              <a:rPr sz="1100" spc="-9" dirty="0" smtClean="0">
                <a:latin typeface="Times New Roman"/>
                <a:cs typeface="Times New Roman"/>
              </a:rPr>
              <a:t>p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ng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and </a:t>
            </a:r>
            <a:r>
              <a:rPr sz="1100" spc="-4" dirty="0" smtClean="0">
                <a:latin typeface="Times New Roman"/>
                <a:cs typeface="Times New Roman"/>
              </a:rPr>
              <a:t>l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n</a:t>
            </a:r>
            <a:r>
              <a:rPr sz="1100" spc="-9" dirty="0" smtClean="0">
                <a:latin typeface="Times New Roman"/>
                <a:cs typeface="Times New Roman"/>
              </a:rPr>
              <a:t>e</a:t>
            </a:r>
            <a:r>
              <a:rPr sz="1100" spc="0" dirty="0" smtClean="0">
                <a:latin typeface="Times New Roman"/>
                <a:cs typeface="Times New Roman"/>
              </a:rPr>
              <a:t>ar</a:t>
            </a:r>
            <a:r>
              <a:rPr sz="1100" spc="-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and </a:t>
            </a:r>
            <a:r>
              <a:rPr sz="1100" spc="-9" dirty="0" smtClean="0">
                <a:latin typeface="Times New Roman"/>
                <a:cs typeface="Times New Roman"/>
              </a:rPr>
              <a:t>s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-4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-9" dirty="0" smtClean="0">
                <a:latin typeface="Times New Roman"/>
                <a:cs typeface="Times New Roman"/>
              </a:rPr>
              <a:t>g</a:t>
            </a:r>
            <a:r>
              <a:rPr sz="1100" spc="0" dirty="0" smtClean="0">
                <a:latin typeface="Times New Roman"/>
                <a:cs typeface="Times New Roman"/>
              </a:rPr>
              <a:t>h</a:t>
            </a:r>
            <a:r>
              <a:rPr sz="1100" spc="19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.</a:t>
            </a:r>
            <a:endParaRPr sz="1100">
              <a:latin typeface="Times New Roman"/>
              <a:cs typeface="Times New Roman"/>
            </a:endParaRPr>
          </a:p>
          <a:p>
            <a:pPr marL="12700" marR="27548" indent="35053">
              <a:lnSpc>
                <a:spcPts val="1264"/>
              </a:lnSpc>
              <a:spcBef>
                <a:spcPts val="910"/>
              </a:spcBef>
            </a:pPr>
            <a:r>
              <a:rPr sz="1100" spc="0" dirty="0" smtClean="0">
                <a:latin typeface="Times New Roman"/>
                <a:cs typeface="Times New Roman"/>
              </a:rPr>
              <a:t>.</a:t>
            </a:r>
            <a:r>
              <a:rPr sz="1100" spc="-4" dirty="0" smtClean="0">
                <a:latin typeface="Times New Roman"/>
                <a:cs typeface="Times New Roman"/>
              </a:rPr>
              <a:t>٢</a:t>
            </a:r>
            <a:r>
              <a:rPr sz="1100" spc="-19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n 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he </a:t>
            </a:r>
            <a:r>
              <a:rPr sz="1100" spc="-4" dirty="0" smtClean="0">
                <a:latin typeface="Times New Roman"/>
                <a:cs typeface="Times New Roman"/>
              </a:rPr>
              <a:t>DN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-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sa</a:t>
            </a:r>
            <a:r>
              <a:rPr sz="1100" spc="-19" dirty="0" smtClean="0">
                <a:latin typeface="Times New Roman"/>
                <a:cs typeface="Times New Roman"/>
              </a:rPr>
              <a:t>m</a:t>
            </a:r>
            <a:r>
              <a:rPr sz="1100" spc="0" dirty="0" smtClean="0">
                <a:latin typeface="Times New Roman"/>
                <a:cs typeface="Times New Roman"/>
              </a:rPr>
              <a:t>p</a:t>
            </a:r>
            <a:r>
              <a:rPr sz="1100" spc="4" dirty="0" smtClean="0">
                <a:latin typeface="Times New Roman"/>
                <a:cs typeface="Times New Roman"/>
              </a:rPr>
              <a:t>l</a:t>
            </a:r>
            <a:r>
              <a:rPr sz="1100" spc="0" dirty="0" smtClean="0">
                <a:latin typeface="Times New Roman"/>
                <a:cs typeface="Times New Roman"/>
              </a:rPr>
              <a:t>es, 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-9" dirty="0" smtClean="0">
                <a:latin typeface="Times New Roman"/>
                <a:cs typeface="Times New Roman"/>
              </a:rPr>
              <a:t>k</a:t>
            </a:r>
            <a:r>
              <a:rPr sz="1100" spc="0" dirty="0" smtClean="0">
                <a:latin typeface="Times New Roman"/>
                <a:cs typeface="Times New Roman"/>
              </a:rPr>
              <a:t>e 25 </a:t>
            </a:r>
            <a:r>
              <a:rPr sz="1100" spc="-19" dirty="0" smtClean="0">
                <a:latin typeface="Times New Roman"/>
                <a:cs typeface="Times New Roman"/>
              </a:rPr>
              <a:t>m</a:t>
            </a:r>
            <a:r>
              <a:rPr sz="1100" spc="0" dirty="0" smtClean="0">
                <a:latin typeface="Times New Roman"/>
                <a:cs typeface="Times New Roman"/>
              </a:rPr>
              <a:t>g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of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b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o</a:t>
            </a:r>
            <a:r>
              <a:rPr sz="1100" spc="-19" dirty="0" smtClean="0">
                <a:latin typeface="Times New Roman"/>
                <a:cs typeface="Times New Roman"/>
              </a:rPr>
              <a:t>m</a:t>
            </a:r>
            <a:r>
              <a:rPr sz="1100" spc="0" dirty="0" smtClean="0">
                <a:latin typeface="Times New Roman"/>
                <a:cs typeface="Times New Roman"/>
              </a:rPr>
              <a:t>o pheno</a:t>
            </a:r>
            <a:r>
              <a:rPr sz="1100" spc="4" dirty="0" smtClean="0">
                <a:latin typeface="Times New Roman"/>
                <a:cs typeface="Times New Roman"/>
              </a:rPr>
              <a:t>l</a:t>
            </a:r>
            <a:r>
              <a:rPr sz="1100" spc="0" dirty="0" smtClean="0">
                <a:latin typeface="Times New Roman"/>
                <a:cs typeface="Times New Roman"/>
              </a:rPr>
              <a:t>, 4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-4" dirty="0" smtClean="0">
                <a:latin typeface="Times New Roman"/>
                <a:cs typeface="Times New Roman"/>
              </a:rPr>
              <a:t>m</a:t>
            </a:r>
            <a:r>
              <a:rPr sz="1100" spc="0" dirty="0" smtClean="0">
                <a:latin typeface="Times New Roman"/>
                <a:cs typeface="Times New Roman"/>
              </a:rPr>
              <a:t>g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suc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ose </a:t>
            </a:r>
            <a:r>
              <a:rPr sz="1100" spc="-9" dirty="0" smtClean="0">
                <a:latin typeface="Times New Roman"/>
                <a:cs typeface="Times New Roman"/>
              </a:rPr>
              <a:t>a</a:t>
            </a:r>
            <a:r>
              <a:rPr sz="1100" spc="0" dirty="0" smtClean="0">
                <a:latin typeface="Times New Roman"/>
                <a:cs typeface="Times New Roman"/>
              </a:rPr>
              <a:t>nd a</a:t>
            </a:r>
            <a:r>
              <a:rPr sz="1100" spc="-9" dirty="0" smtClean="0">
                <a:latin typeface="Times New Roman"/>
                <a:cs typeface="Times New Roman"/>
              </a:rPr>
              <a:t>d</a:t>
            </a:r>
            <a:r>
              <a:rPr sz="1100" spc="0" dirty="0" smtClean="0">
                <a:latin typeface="Times New Roman"/>
                <a:cs typeface="Times New Roman"/>
              </a:rPr>
              <a:t>d </a:t>
            </a:r>
            <a:r>
              <a:rPr sz="1100" spc="-4" dirty="0" smtClean="0">
                <a:latin typeface="Times New Roman"/>
                <a:cs typeface="Times New Roman"/>
              </a:rPr>
              <a:t>w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-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er</a:t>
            </a:r>
            <a:r>
              <a:rPr sz="1100" spc="-4" dirty="0" smtClean="0">
                <a:latin typeface="Times New Roman"/>
                <a:cs typeface="Times New Roman"/>
              </a:rPr>
              <a:t> t</a:t>
            </a:r>
            <a:r>
              <a:rPr sz="1100" spc="0" dirty="0" smtClean="0">
                <a:latin typeface="Times New Roman"/>
                <a:cs typeface="Times New Roman"/>
              </a:rPr>
              <a:t>o 10 </a:t>
            </a:r>
            <a:r>
              <a:rPr sz="1100" spc="-19" dirty="0" smtClean="0">
                <a:latin typeface="Times New Roman"/>
                <a:cs typeface="Times New Roman"/>
              </a:rPr>
              <a:t>m</a:t>
            </a:r>
            <a:r>
              <a:rPr sz="1100" spc="0" dirty="0" smtClean="0">
                <a:latin typeface="Times New Roman"/>
                <a:cs typeface="Times New Roman"/>
              </a:rPr>
              <a:t>l and sa</a:t>
            </a:r>
            <a:r>
              <a:rPr sz="1100" spc="-9" dirty="0" smtClean="0">
                <a:latin typeface="Times New Roman"/>
                <a:cs typeface="Times New Roman"/>
              </a:rPr>
              <a:t>v</a:t>
            </a:r>
            <a:r>
              <a:rPr sz="1100" spc="0" dirty="0" smtClean="0">
                <a:latin typeface="Times New Roman"/>
                <a:cs typeface="Times New Roman"/>
              </a:rPr>
              <a:t>e </a:t>
            </a:r>
            <a:r>
              <a:rPr sz="1100" spc="-9" dirty="0" smtClean="0">
                <a:latin typeface="Times New Roman"/>
                <a:cs typeface="Times New Roman"/>
              </a:rPr>
              <a:t>a</a:t>
            </a:r>
            <a:r>
              <a:rPr sz="1100" spc="0" dirty="0" smtClean="0">
                <a:latin typeface="Times New Roman"/>
                <a:cs typeface="Times New Roman"/>
              </a:rPr>
              <a:t>t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4 °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-4" dirty="0" smtClean="0">
                <a:latin typeface="Times New Roman"/>
                <a:cs typeface="Times New Roman"/>
              </a:rPr>
              <a:t>C</a:t>
            </a:r>
            <a:r>
              <a:rPr sz="1100" spc="0" dirty="0" smtClean="0">
                <a:latin typeface="Times New Roman"/>
                <a:cs typeface="Times New Roman"/>
              </a:rPr>
              <a:t>.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9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o s</a:t>
            </a:r>
            <a:r>
              <a:rPr sz="1100" spc="-9" dirty="0" smtClean="0">
                <a:latin typeface="Times New Roman"/>
                <a:cs typeface="Times New Roman"/>
              </a:rPr>
              <a:t>e</a:t>
            </a:r>
            <a:r>
              <a:rPr sz="1100" spc="0" dirty="0" smtClean="0">
                <a:latin typeface="Times New Roman"/>
                <a:cs typeface="Times New Roman"/>
              </a:rPr>
              <a:t>e 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-9" dirty="0" smtClean="0">
                <a:latin typeface="Times New Roman"/>
                <a:cs typeface="Times New Roman"/>
              </a:rPr>
              <a:t>h</a:t>
            </a:r>
            <a:r>
              <a:rPr sz="1100" spc="0" dirty="0" smtClean="0">
                <a:latin typeface="Times New Roman"/>
                <a:cs typeface="Times New Roman"/>
              </a:rPr>
              <a:t>e sa</a:t>
            </a:r>
            <a:r>
              <a:rPr sz="1100" spc="-19" dirty="0" smtClean="0">
                <a:latin typeface="Times New Roman"/>
                <a:cs typeface="Times New Roman"/>
              </a:rPr>
              <a:t>m</a:t>
            </a:r>
            <a:r>
              <a:rPr sz="1100" spc="0" dirty="0" smtClean="0">
                <a:latin typeface="Times New Roman"/>
                <a:cs typeface="Times New Roman"/>
              </a:rPr>
              <a:t>p</a:t>
            </a:r>
            <a:r>
              <a:rPr sz="1100" spc="4" dirty="0" smtClean="0">
                <a:latin typeface="Times New Roman"/>
                <a:cs typeface="Times New Roman"/>
              </a:rPr>
              <a:t>l</a:t>
            </a:r>
            <a:r>
              <a:rPr sz="1100" spc="0" dirty="0" smtClean="0">
                <a:latin typeface="Times New Roman"/>
                <a:cs typeface="Times New Roman"/>
              </a:rPr>
              <a:t>es, </a:t>
            </a:r>
            <a:r>
              <a:rPr sz="1100" spc="-19" dirty="0" smtClean="0">
                <a:latin typeface="Times New Roman"/>
                <a:cs typeface="Times New Roman"/>
              </a:rPr>
              <a:t>m</a:t>
            </a:r>
            <a:r>
              <a:rPr sz="1100" spc="0" dirty="0" smtClean="0">
                <a:latin typeface="Times New Roman"/>
                <a:cs typeface="Times New Roman"/>
              </a:rPr>
              <a:t>o</a:t>
            </a:r>
            <a:r>
              <a:rPr sz="1100" spc="-9" dirty="0" smtClean="0">
                <a:latin typeface="Times New Roman"/>
                <a:cs typeface="Times New Roman"/>
              </a:rPr>
              <a:t>v</a:t>
            </a:r>
            <a:r>
              <a:rPr sz="1100" spc="0" dirty="0" smtClean="0">
                <a:latin typeface="Times New Roman"/>
                <a:cs typeface="Times New Roman"/>
              </a:rPr>
              <a:t>e 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he </a:t>
            </a:r>
            <a:r>
              <a:rPr sz="1100" spc="-9" dirty="0" smtClean="0">
                <a:latin typeface="Times New Roman"/>
                <a:cs typeface="Times New Roman"/>
              </a:rPr>
              <a:t>g</a:t>
            </a:r>
            <a:r>
              <a:rPr sz="1100" spc="0" dirty="0" smtClean="0">
                <a:latin typeface="Times New Roman"/>
                <a:cs typeface="Times New Roman"/>
              </a:rPr>
              <a:t>el</a:t>
            </a:r>
            <a:r>
              <a:rPr sz="1100" spc="4" dirty="0" smtClean="0">
                <a:latin typeface="Times New Roman"/>
                <a:cs typeface="Times New Roman"/>
              </a:rPr>
              <a:t> i</a:t>
            </a:r>
            <a:r>
              <a:rPr sz="1100" spc="0" dirty="0" smtClean="0">
                <a:latin typeface="Times New Roman"/>
                <a:cs typeface="Times New Roman"/>
              </a:rPr>
              <a:t>n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-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he na</a:t>
            </a:r>
            <a:r>
              <a:rPr sz="1100" spc="-9" dirty="0" smtClean="0">
                <a:latin typeface="Times New Roman"/>
                <a:cs typeface="Times New Roman"/>
              </a:rPr>
              <a:t>k</a:t>
            </a:r>
            <a:r>
              <a:rPr sz="1100" spc="0" dirty="0" smtClean="0">
                <a:latin typeface="Times New Roman"/>
                <a:cs typeface="Times New Roman"/>
              </a:rPr>
              <a:t>ed e</a:t>
            </a:r>
            <a:r>
              <a:rPr sz="1100" spc="-9" dirty="0" smtClean="0">
                <a:latin typeface="Times New Roman"/>
                <a:cs typeface="Times New Roman"/>
              </a:rPr>
              <a:t>y</a:t>
            </a:r>
            <a:r>
              <a:rPr sz="1100" spc="0" dirty="0" smtClean="0">
                <a:latin typeface="Times New Roman"/>
                <a:cs typeface="Times New Roman"/>
              </a:rPr>
              <a:t>e. </a:t>
            </a:r>
            <a:r>
              <a:rPr sz="1100" spc="-19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n 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he p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-9" dirty="0" smtClean="0">
                <a:latin typeface="Times New Roman"/>
                <a:cs typeface="Times New Roman"/>
              </a:rPr>
              <a:t>o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-9" dirty="0" smtClean="0">
                <a:latin typeface="Times New Roman"/>
                <a:cs typeface="Times New Roman"/>
              </a:rPr>
              <a:t>e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-9" dirty="0" smtClean="0">
                <a:latin typeface="Times New Roman"/>
                <a:cs typeface="Times New Roman"/>
              </a:rPr>
              <a:t>n</a:t>
            </a:r>
            <a:r>
              <a:rPr sz="1100" spc="0" dirty="0" smtClean="0">
                <a:latin typeface="Times New Roman"/>
                <a:cs typeface="Times New Roman"/>
              </a:rPr>
              <a:t>, a</a:t>
            </a:r>
            <a:r>
              <a:rPr sz="1100" spc="4" dirty="0" smtClean="0">
                <a:latin typeface="Times New Roman"/>
                <a:cs typeface="Times New Roman"/>
              </a:rPr>
              <a:t>f</a:t>
            </a:r>
            <a:r>
              <a:rPr sz="1100" spc="-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er</a:t>
            </a:r>
            <a:r>
              <a:rPr sz="1100" spc="-4" dirty="0" smtClean="0">
                <a:latin typeface="Times New Roman"/>
                <a:cs typeface="Times New Roman"/>
              </a:rPr>
              <a:t> 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he </a:t>
            </a:r>
            <a:r>
              <a:rPr sz="1100" spc="-19" dirty="0" smtClean="0">
                <a:latin typeface="Times New Roman"/>
                <a:cs typeface="Times New Roman"/>
              </a:rPr>
              <a:t>m</a:t>
            </a:r>
            <a:r>
              <a:rPr sz="1100" spc="14" dirty="0" smtClean="0">
                <a:latin typeface="Times New Roman"/>
                <a:cs typeface="Times New Roman"/>
              </a:rPr>
              <a:t>i</a:t>
            </a:r>
            <a:r>
              <a:rPr sz="1100" spc="-9" dirty="0" smtClean="0">
                <a:latin typeface="Times New Roman"/>
                <a:cs typeface="Times New Roman"/>
              </a:rPr>
              <a:t>g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4" dirty="0" smtClean="0">
                <a:latin typeface="Times New Roman"/>
                <a:cs typeface="Times New Roman"/>
              </a:rPr>
              <a:t>ti</a:t>
            </a:r>
            <a:r>
              <a:rPr sz="1100" spc="-9" dirty="0" smtClean="0">
                <a:latin typeface="Times New Roman"/>
                <a:cs typeface="Times New Roman"/>
              </a:rPr>
              <a:t>o</a:t>
            </a:r>
            <a:r>
              <a:rPr sz="1100" spc="0" dirty="0" smtClean="0">
                <a:latin typeface="Times New Roman"/>
                <a:cs typeface="Times New Roman"/>
              </a:rPr>
              <a:t>n 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s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co</a:t>
            </a:r>
            <a:r>
              <a:rPr sz="1100" spc="-19" dirty="0" smtClean="0">
                <a:latin typeface="Times New Roman"/>
                <a:cs typeface="Times New Roman"/>
              </a:rPr>
              <a:t>m</a:t>
            </a:r>
            <a:r>
              <a:rPr sz="1100" spc="0" dirty="0" smtClean="0">
                <a:latin typeface="Times New Roman"/>
                <a:cs typeface="Times New Roman"/>
              </a:rPr>
              <a:t>p</a:t>
            </a:r>
            <a:r>
              <a:rPr sz="1100" spc="4" dirty="0" smtClean="0">
                <a:latin typeface="Times New Roman"/>
                <a:cs typeface="Times New Roman"/>
              </a:rPr>
              <a:t>l</a:t>
            </a:r>
            <a:r>
              <a:rPr sz="1100" spc="0" dirty="0" smtClean="0">
                <a:latin typeface="Times New Roman"/>
                <a:cs typeface="Times New Roman"/>
              </a:rPr>
              <a:t>e</a:t>
            </a:r>
            <a:r>
              <a:rPr sz="1100" spc="-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e,</a:t>
            </a:r>
            <a:r>
              <a:rPr sz="1100" spc="14" dirty="0" smtClean="0">
                <a:latin typeface="Times New Roman"/>
                <a:cs typeface="Times New Roman"/>
              </a:rPr>
              <a:t> </a:t>
            </a:r>
            <a:r>
              <a:rPr sz="1100" spc="-19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t</a:t>
            </a:r>
            <a:r>
              <a:rPr sz="1100" spc="4" dirty="0" smtClean="0">
                <a:latin typeface="Times New Roman"/>
                <a:cs typeface="Times New Roman"/>
              </a:rPr>
              <a:t> i</a:t>
            </a:r>
            <a:r>
              <a:rPr sz="1100" spc="0" dirty="0" smtClean="0">
                <a:latin typeface="Times New Roman"/>
                <a:cs typeface="Times New Roman"/>
              </a:rPr>
              <a:t>s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</a:t>
            </a:r>
            <a:r>
              <a:rPr sz="1100" spc="4" dirty="0" smtClean="0">
                <a:latin typeface="Times New Roman"/>
                <a:cs typeface="Times New Roman"/>
              </a:rPr>
              <a:t>l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-9" dirty="0" smtClean="0">
                <a:latin typeface="Times New Roman"/>
                <a:cs typeface="Times New Roman"/>
              </a:rPr>
              <a:t>c</a:t>
            </a:r>
            <a:r>
              <a:rPr sz="1100" spc="0" dirty="0" smtClean="0">
                <a:latin typeface="Times New Roman"/>
                <a:cs typeface="Times New Roman"/>
              </a:rPr>
              <a:t>ed </a:t>
            </a:r>
            <a:r>
              <a:rPr sz="1100" spc="-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n a b</a:t>
            </a:r>
            <a:r>
              <a:rPr sz="1100" spc="-9" dirty="0" smtClean="0">
                <a:latin typeface="Times New Roman"/>
                <a:cs typeface="Times New Roman"/>
              </a:rPr>
              <a:t>o</a:t>
            </a:r>
            <a:r>
              <a:rPr sz="1100" spc="0" dirty="0" smtClean="0">
                <a:latin typeface="Times New Roman"/>
                <a:cs typeface="Times New Roman"/>
              </a:rPr>
              <a:t>x co</a:t>
            </a:r>
            <a:r>
              <a:rPr sz="1100" spc="-9" dirty="0" smtClean="0">
                <a:latin typeface="Times New Roman"/>
                <a:cs typeface="Times New Roman"/>
              </a:rPr>
              <a:t>n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-9" dirty="0" smtClean="0">
                <a:latin typeface="Times New Roman"/>
                <a:cs typeface="Times New Roman"/>
              </a:rPr>
              <a:t>a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n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ng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-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he d</a:t>
            </a:r>
            <a:r>
              <a:rPr sz="1100" spc="-9" dirty="0" smtClean="0">
                <a:latin typeface="Times New Roman"/>
                <a:cs typeface="Times New Roman"/>
              </a:rPr>
              <a:t>y</a:t>
            </a:r>
            <a:r>
              <a:rPr sz="1100" spc="0" dirty="0" smtClean="0">
                <a:latin typeface="Times New Roman"/>
                <a:cs typeface="Times New Roman"/>
              </a:rPr>
              <a:t>e con</a:t>
            </a:r>
            <a:r>
              <a:rPr sz="1100" spc="-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-9" dirty="0" smtClean="0">
                <a:latin typeface="Times New Roman"/>
                <a:cs typeface="Times New Roman"/>
              </a:rPr>
              <a:t>n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ng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ch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o</a:t>
            </a:r>
            <a:r>
              <a:rPr sz="1100" spc="-19" dirty="0" smtClean="0">
                <a:latin typeface="Times New Roman"/>
                <a:cs typeface="Times New Roman"/>
              </a:rPr>
              <a:t>m</a:t>
            </a:r>
            <a:r>
              <a:rPr sz="1100" spc="0" dirty="0" smtClean="0">
                <a:latin typeface="Times New Roman"/>
                <a:cs typeface="Times New Roman"/>
              </a:rPr>
              <a:t>o</a:t>
            </a:r>
            <a:r>
              <a:rPr sz="1100" spc="-9" dirty="0" smtClean="0">
                <a:latin typeface="Times New Roman"/>
                <a:cs typeface="Times New Roman"/>
              </a:rPr>
              <a:t>s</a:t>
            </a:r>
            <a:r>
              <a:rPr sz="1100" spc="0" dirty="0" smtClean="0">
                <a:latin typeface="Times New Roman"/>
                <a:cs typeface="Times New Roman"/>
              </a:rPr>
              <a:t>o</a:t>
            </a:r>
            <a:r>
              <a:rPr sz="1100" spc="-19" dirty="0" smtClean="0">
                <a:latin typeface="Times New Roman"/>
                <a:cs typeface="Times New Roman"/>
              </a:rPr>
              <a:t>m</a:t>
            </a:r>
            <a:r>
              <a:rPr sz="1100" spc="0" dirty="0" smtClean="0">
                <a:latin typeface="Times New Roman"/>
                <a:cs typeface="Times New Roman"/>
              </a:rPr>
              <a:t>e b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o</a:t>
            </a:r>
            <a:r>
              <a:rPr sz="1100" spc="-19" dirty="0" smtClean="0">
                <a:latin typeface="Times New Roman"/>
                <a:cs typeface="Times New Roman"/>
              </a:rPr>
              <a:t>m</a:t>
            </a:r>
            <a:r>
              <a:rPr sz="1100" spc="0" dirty="0" smtClean="0">
                <a:latin typeface="Times New Roman"/>
                <a:cs typeface="Times New Roman"/>
              </a:rPr>
              <a:t>o phenol</a:t>
            </a:r>
            <a:r>
              <a:rPr sz="1100" spc="-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b</a:t>
            </a:r>
            <a:r>
              <a:rPr sz="1100" spc="4" dirty="0" smtClean="0">
                <a:latin typeface="Times New Roman"/>
                <a:cs typeface="Times New Roman"/>
              </a:rPr>
              <a:t>l</a:t>
            </a:r>
            <a:r>
              <a:rPr sz="1100" spc="-9" dirty="0" smtClean="0">
                <a:latin typeface="Times New Roman"/>
                <a:cs typeface="Times New Roman"/>
              </a:rPr>
              <a:t>u</a:t>
            </a:r>
            <a:r>
              <a:rPr sz="1100" spc="0" dirty="0" smtClean="0">
                <a:latin typeface="Times New Roman"/>
                <a:cs typeface="Times New Roman"/>
              </a:rPr>
              <a:t>e </a:t>
            </a:r>
            <a:r>
              <a:rPr sz="1100" spc="-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o d</a:t>
            </a:r>
            <a:r>
              <a:rPr sz="1100" spc="-9" dirty="0" smtClean="0">
                <a:latin typeface="Times New Roman"/>
                <a:cs typeface="Times New Roman"/>
              </a:rPr>
              <a:t>y</a:t>
            </a:r>
            <a:r>
              <a:rPr sz="1100" spc="0" dirty="0" smtClean="0">
                <a:latin typeface="Times New Roman"/>
                <a:cs typeface="Times New Roman"/>
              </a:rPr>
              <a:t>e and </a:t>
            </a:r>
            <a:r>
              <a:rPr sz="1100" spc="-9" dirty="0" smtClean="0">
                <a:latin typeface="Times New Roman"/>
                <a:cs typeface="Times New Roman"/>
              </a:rPr>
              <a:t>s</a:t>
            </a:r>
            <a:r>
              <a:rPr sz="1100" spc="0" dirty="0" smtClean="0">
                <a:latin typeface="Times New Roman"/>
                <a:cs typeface="Times New Roman"/>
              </a:rPr>
              <a:t>h</a:t>
            </a:r>
            <a:r>
              <a:rPr sz="1100" spc="-9" dirty="0" smtClean="0">
                <a:latin typeface="Times New Roman"/>
                <a:cs typeface="Times New Roman"/>
              </a:rPr>
              <a:t>ak</a:t>
            </a:r>
            <a:r>
              <a:rPr sz="1100" spc="0" dirty="0" smtClean="0">
                <a:latin typeface="Times New Roman"/>
                <a:cs typeface="Times New Roman"/>
              </a:rPr>
              <a:t>e or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-19" dirty="0" smtClean="0">
                <a:latin typeface="Times New Roman"/>
                <a:cs typeface="Times New Roman"/>
              </a:rPr>
              <a:t>m</a:t>
            </a:r>
            <a:r>
              <a:rPr sz="1100" spc="9" dirty="0" smtClean="0">
                <a:latin typeface="Times New Roman"/>
                <a:cs typeface="Times New Roman"/>
              </a:rPr>
              <a:t>o</a:t>
            </a:r>
            <a:r>
              <a:rPr sz="1100" spc="-9" dirty="0" smtClean="0">
                <a:latin typeface="Times New Roman"/>
                <a:cs typeface="Times New Roman"/>
              </a:rPr>
              <a:t>v</a:t>
            </a:r>
            <a:r>
              <a:rPr sz="1100" spc="0" dirty="0" smtClean="0">
                <a:latin typeface="Times New Roman"/>
                <a:cs typeface="Times New Roman"/>
              </a:rPr>
              <a:t>e 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o 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he</a:t>
            </a:r>
            <a:r>
              <a:rPr sz="1100" spc="-9" dirty="0" smtClean="0">
                <a:latin typeface="Times New Roman"/>
                <a:cs typeface="Times New Roman"/>
              </a:rPr>
              <a:t> v</a:t>
            </a:r>
            <a:r>
              <a:rPr sz="1100" spc="0" dirty="0" smtClean="0">
                <a:latin typeface="Times New Roman"/>
                <a:cs typeface="Times New Roman"/>
              </a:rPr>
              <a:t>e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y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app</a:t>
            </a:r>
            <a:r>
              <a:rPr sz="1100" spc="-9" dirty="0" smtClean="0">
                <a:latin typeface="Times New Roman"/>
                <a:cs typeface="Times New Roman"/>
              </a:rPr>
              <a:t>e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-9" dirty="0" smtClean="0">
                <a:latin typeface="Times New Roman"/>
                <a:cs typeface="Times New Roman"/>
              </a:rPr>
              <a:t>n</a:t>
            </a:r>
            <a:r>
              <a:rPr sz="1100" spc="0" dirty="0" smtClean="0">
                <a:latin typeface="Times New Roman"/>
                <a:cs typeface="Times New Roman"/>
              </a:rPr>
              <a:t>ce </a:t>
            </a:r>
            <a:r>
              <a:rPr sz="1100" spc="-9" dirty="0" smtClean="0">
                <a:latin typeface="Times New Roman"/>
                <a:cs typeface="Times New Roman"/>
              </a:rPr>
              <a:t>o</a:t>
            </a:r>
            <a:r>
              <a:rPr sz="1100" spc="0" dirty="0" smtClean="0">
                <a:latin typeface="Times New Roman"/>
                <a:cs typeface="Times New Roman"/>
              </a:rPr>
              <a:t>f</a:t>
            </a:r>
            <a:r>
              <a:rPr sz="1100" spc="4" dirty="0" smtClean="0">
                <a:latin typeface="Times New Roman"/>
                <a:cs typeface="Times New Roman"/>
              </a:rPr>
              <a:t> t</a:t>
            </a:r>
            <a:r>
              <a:rPr sz="1100" spc="-9" dirty="0" smtClean="0">
                <a:latin typeface="Times New Roman"/>
                <a:cs typeface="Times New Roman"/>
              </a:rPr>
              <a:t>h</a:t>
            </a:r>
            <a:r>
              <a:rPr sz="1100" spc="0" dirty="0" smtClean="0">
                <a:latin typeface="Times New Roman"/>
                <a:cs typeface="Times New Roman"/>
              </a:rPr>
              <a:t>e p</a:t>
            </a:r>
            <a:r>
              <a:rPr sz="1100" spc="-9" dirty="0" smtClean="0">
                <a:latin typeface="Times New Roman"/>
                <a:cs typeface="Times New Roman"/>
              </a:rPr>
              <a:t>a</a:t>
            </a:r>
            <a:r>
              <a:rPr sz="1100" spc="0" dirty="0" smtClean="0">
                <a:latin typeface="Times New Roman"/>
                <a:cs typeface="Times New Roman"/>
              </a:rPr>
              <a:t>c</a:t>
            </a:r>
            <a:r>
              <a:rPr sz="1100" spc="-9" dirty="0" smtClean="0">
                <a:latin typeface="Times New Roman"/>
                <a:cs typeface="Times New Roman"/>
              </a:rPr>
              <a:t>k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-9" dirty="0" smtClean="0">
                <a:latin typeface="Times New Roman"/>
                <a:cs typeface="Times New Roman"/>
              </a:rPr>
              <a:t>g</a:t>
            </a:r>
            <a:r>
              <a:rPr sz="1100" spc="0" dirty="0" smtClean="0">
                <a:latin typeface="Times New Roman"/>
                <a:cs typeface="Times New Roman"/>
              </a:rPr>
              <a:t>es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and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-4" dirty="0" smtClean="0">
                <a:latin typeface="Times New Roman"/>
                <a:cs typeface="Times New Roman"/>
              </a:rPr>
              <a:t>w</a:t>
            </a:r>
            <a:r>
              <a:rPr sz="1100" spc="0" dirty="0" smtClean="0">
                <a:latin typeface="Times New Roman"/>
                <a:cs typeface="Times New Roman"/>
              </a:rPr>
              <a:t>ash </a:t>
            </a:r>
            <a:r>
              <a:rPr sz="1100" spc="-4" dirty="0" smtClean="0">
                <a:latin typeface="Times New Roman"/>
                <a:cs typeface="Times New Roman"/>
              </a:rPr>
              <a:t>wi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h 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he </a:t>
            </a:r>
            <a:r>
              <a:rPr sz="1100" spc="-4" dirty="0" smtClean="0">
                <a:latin typeface="Times New Roman"/>
                <a:cs typeface="Times New Roman"/>
              </a:rPr>
              <a:t>w</a:t>
            </a:r>
            <a:r>
              <a:rPr sz="1100" spc="-9" dirty="0" smtClean="0">
                <a:latin typeface="Times New Roman"/>
                <a:cs typeface="Times New Roman"/>
              </a:rPr>
              <a:t>a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-9" dirty="0" smtClean="0">
                <a:latin typeface="Times New Roman"/>
                <a:cs typeface="Times New Roman"/>
              </a:rPr>
              <a:t>e</a:t>
            </a:r>
            <a:r>
              <a:rPr sz="1100" spc="0" dirty="0" smtClean="0">
                <a:latin typeface="Times New Roman"/>
                <a:cs typeface="Times New Roman"/>
              </a:rPr>
              <a:t>r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of</a:t>
            </a:r>
            <a:r>
              <a:rPr sz="1100" spc="-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 b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-9" dirty="0" smtClean="0">
                <a:latin typeface="Times New Roman"/>
                <a:cs typeface="Times New Roman"/>
              </a:rPr>
              <a:t>v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4" dirty="0" smtClean="0">
                <a:latin typeface="Times New Roman"/>
                <a:cs typeface="Times New Roman"/>
              </a:rPr>
              <a:t>l</a:t>
            </a:r>
            <a:r>
              <a:rPr sz="1100" spc="-9" dirty="0" smtClean="0">
                <a:latin typeface="Times New Roman"/>
                <a:cs typeface="Times New Roman"/>
              </a:rPr>
              <a:t>v</a:t>
            </a:r>
            <a:r>
              <a:rPr sz="1100" spc="0" dirty="0" smtClean="0">
                <a:latin typeface="Times New Roman"/>
                <a:cs typeface="Times New Roman"/>
              </a:rPr>
              <a:t>e </a:t>
            </a:r>
            <a:r>
              <a:rPr sz="1100" spc="-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o </a:t>
            </a:r>
            <a:r>
              <a:rPr sz="1100" spc="-9" dirty="0" smtClean="0">
                <a:latin typeface="Times New Roman"/>
                <a:cs typeface="Times New Roman"/>
              </a:rPr>
              <a:t>g</a:t>
            </a:r>
            <a:r>
              <a:rPr sz="1100" spc="0" dirty="0" smtClean="0">
                <a:latin typeface="Times New Roman"/>
                <a:cs typeface="Times New Roman"/>
              </a:rPr>
              <a:t>et</a:t>
            </a:r>
            <a:r>
              <a:rPr sz="1100" spc="-4" dirty="0" smtClean="0">
                <a:latin typeface="Times New Roman"/>
                <a:cs typeface="Times New Roman"/>
              </a:rPr>
              <a:t> </a:t>
            </a:r>
            <a:r>
              <a:rPr sz="1100" spc="4" dirty="0" smtClean="0">
                <a:latin typeface="Times New Roman"/>
                <a:cs typeface="Times New Roman"/>
              </a:rPr>
              <a:t>ri</a:t>
            </a:r>
            <a:r>
              <a:rPr sz="1100" spc="0" dirty="0" smtClean="0">
                <a:latin typeface="Times New Roman"/>
                <a:cs typeface="Times New Roman"/>
              </a:rPr>
              <a:t>d </a:t>
            </a:r>
            <a:r>
              <a:rPr sz="1100" spc="-9" dirty="0" smtClean="0">
                <a:latin typeface="Times New Roman"/>
                <a:cs typeface="Times New Roman"/>
              </a:rPr>
              <a:t>o</a:t>
            </a:r>
            <a:r>
              <a:rPr sz="1100" spc="0" dirty="0" smtClean="0">
                <a:latin typeface="Times New Roman"/>
                <a:cs typeface="Times New Roman"/>
              </a:rPr>
              <a:t>f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-9" dirty="0" smtClean="0">
                <a:latin typeface="Times New Roman"/>
                <a:cs typeface="Times New Roman"/>
              </a:rPr>
              <a:t>e</a:t>
            </a:r>
            <a:r>
              <a:rPr sz="1100" spc="0" dirty="0" smtClean="0">
                <a:latin typeface="Times New Roman"/>
                <a:cs typeface="Times New Roman"/>
              </a:rPr>
              <a:t>xce</a:t>
            </a:r>
            <a:r>
              <a:rPr sz="1100" spc="-9" dirty="0" smtClean="0">
                <a:latin typeface="Times New Roman"/>
                <a:cs typeface="Times New Roman"/>
              </a:rPr>
              <a:t>s</a:t>
            </a:r>
            <a:r>
              <a:rPr sz="1100" spc="0" dirty="0" smtClean="0">
                <a:latin typeface="Times New Roman"/>
                <a:cs typeface="Times New Roman"/>
              </a:rPr>
              <a:t>s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-9" dirty="0" smtClean="0">
                <a:latin typeface="Times New Roman"/>
                <a:cs typeface="Times New Roman"/>
              </a:rPr>
              <a:t>v</a:t>
            </a:r>
            <a:r>
              <a:rPr sz="1100" spc="0" dirty="0" smtClean="0">
                <a:latin typeface="Times New Roman"/>
                <a:cs typeface="Times New Roman"/>
              </a:rPr>
              <a:t>e d</a:t>
            </a:r>
            <a:r>
              <a:rPr sz="1100" spc="-9" dirty="0" smtClean="0">
                <a:latin typeface="Times New Roman"/>
                <a:cs typeface="Times New Roman"/>
              </a:rPr>
              <a:t>y</a:t>
            </a:r>
            <a:r>
              <a:rPr sz="1100" spc="0" dirty="0" smtClean="0">
                <a:latin typeface="Times New Roman"/>
                <a:cs typeface="Times New Roman"/>
              </a:rPr>
              <a:t>e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131656" y="9349018"/>
            <a:ext cx="3555613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sz="1100" spc="0" dirty="0" smtClean="0">
                <a:latin typeface="Times New Roman"/>
                <a:cs typeface="Times New Roman"/>
              </a:rPr>
              <a:t>Expe</a:t>
            </a:r>
            <a:r>
              <a:rPr sz="1100" spc="-4" dirty="0" smtClean="0">
                <a:latin typeface="Times New Roman"/>
                <a:cs typeface="Times New Roman"/>
              </a:rPr>
              <a:t>r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-19" dirty="0" smtClean="0">
                <a:latin typeface="Times New Roman"/>
                <a:cs typeface="Times New Roman"/>
              </a:rPr>
              <a:t>m</a:t>
            </a:r>
            <a:r>
              <a:rPr sz="1100" spc="0" dirty="0" smtClean="0">
                <a:latin typeface="Times New Roman"/>
                <a:cs typeface="Times New Roman"/>
              </a:rPr>
              <a:t>ent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/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-19" dirty="0" smtClean="0">
                <a:latin typeface="Times New Roman"/>
                <a:cs typeface="Times New Roman"/>
              </a:rPr>
              <a:t>m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-9" dirty="0" smtClean="0">
                <a:latin typeface="Times New Roman"/>
                <a:cs typeface="Times New Roman"/>
              </a:rPr>
              <a:t>g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e </a:t>
            </a:r>
            <a:r>
              <a:rPr sz="1100" spc="-9" dirty="0" smtClean="0">
                <a:latin typeface="Times New Roman"/>
                <a:cs typeface="Times New Roman"/>
              </a:rPr>
              <a:t>s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-19" dirty="0" smtClean="0">
                <a:latin typeface="Times New Roman"/>
                <a:cs typeface="Times New Roman"/>
              </a:rPr>
              <a:t>m</a:t>
            </a:r>
            <a:r>
              <a:rPr sz="1100" spc="0" dirty="0" smtClean="0">
                <a:latin typeface="Times New Roman"/>
                <a:cs typeface="Times New Roman"/>
              </a:rPr>
              <a:t>p</a:t>
            </a:r>
            <a:r>
              <a:rPr sz="1100" spc="4" dirty="0" smtClean="0">
                <a:latin typeface="Times New Roman"/>
                <a:cs typeface="Times New Roman"/>
              </a:rPr>
              <a:t>l</a:t>
            </a:r>
            <a:r>
              <a:rPr sz="1100" spc="0" dirty="0" smtClean="0">
                <a:latin typeface="Times New Roman"/>
                <a:cs typeface="Times New Roman"/>
              </a:rPr>
              <a:t>es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of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-4" dirty="0" smtClean="0">
                <a:latin typeface="Times New Roman"/>
                <a:cs typeface="Times New Roman"/>
              </a:rPr>
              <a:t>DN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-4" dirty="0" smtClean="0">
                <a:latin typeface="Times New Roman"/>
                <a:cs typeface="Times New Roman"/>
              </a:rPr>
              <a:t> i</a:t>
            </a:r>
            <a:r>
              <a:rPr sz="1100" spc="0" dirty="0" smtClean="0">
                <a:latin typeface="Times New Roman"/>
                <a:cs typeface="Times New Roman"/>
              </a:rPr>
              <a:t>n a p</a:t>
            </a:r>
            <a:r>
              <a:rPr sz="1100" spc="-9" dirty="0" smtClean="0">
                <a:latin typeface="Times New Roman"/>
                <a:cs typeface="Times New Roman"/>
              </a:rPr>
              <a:t>o</a:t>
            </a:r>
            <a:r>
              <a:rPr sz="1100" spc="4" dirty="0" smtClean="0">
                <a:latin typeface="Times New Roman"/>
                <a:cs typeface="Times New Roman"/>
              </a:rPr>
              <a:t>l</a:t>
            </a:r>
            <a:r>
              <a:rPr sz="1100" spc="9" dirty="0" smtClean="0">
                <a:latin typeface="Times New Roman"/>
                <a:cs typeface="Times New Roman"/>
              </a:rPr>
              <a:t>y</a:t>
            </a:r>
            <a:r>
              <a:rPr sz="1100" spc="0" dirty="0" smtClean="0">
                <a:latin typeface="Times New Roman"/>
                <a:cs typeface="Times New Roman"/>
              </a:rPr>
              <a:t>ac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-9" dirty="0" smtClean="0">
                <a:latin typeface="Times New Roman"/>
                <a:cs typeface="Times New Roman"/>
              </a:rPr>
              <a:t>y</a:t>
            </a:r>
            <a:r>
              <a:rPr sz="1100" spc="4" dirty="0" smtClean="0">
                <a:latin typeface="Times New Roman"/>
                <a:cs typeface="Times New Roman"/>
              </a:rPr>
              <a:t>l</a:t>
            </a:r>
            <a:r>
              <a:rPr sz="1100" spc="-9" dirty="0" smtClean="0">
                <a:latin typeface="Times New Roman"/>
                <a:cs typeface="Times New Roman"/>
              </a:rPr>
              <a:t>a</a:t>
            </a:r>
            <a:r>
              <a:rPr sz="1100" spc="-19" dirty="0" smtClean="0">
                <a:latin typeface="Times New Roman"/>
                <a:cs typeface="Times New Roman"/>
              </a:rPr>
              <a:t>m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de </a:t>
            </a:r>
            <a:r>
              <a:rPr sz="1100" spc="-9" dirty="0" smtClean="0">
                <a:latin typeface="Times New Roman"/>
                <a:cs typeface="Times New Roman"/>
              </a:rPr>
              <a:t>g</a:t>
            </a:r>
            <a:r>
              <a:rPr sz="1100" spc="0" dirty="0" smtClean="0">
                <a:latin typeface="Times New Roman"/>
                <a:cs typeface="Times New Roman"/>
              </a:rPr>
              <a:t>el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ject 25"/>
          <p:cNvSpPr txBox="1"/>
          <p:nvPr/>
        </p:nvSpPr>
        <p:spPr>
          <a:xfrm>
            <a:off x="2170175" y="525780"/>
            <a:ext cx="2638044" cy="4632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23"/>
              </a:spcBef>
            </a:pPr>
            <a:endParaRPr sz="600"/>
          </a:p>
          <a:p>
            <a:pPr marL="39456">
              <a:lnSpc>
                <a:spcPct val="95621"/>
              </a:lnSpc>
            </a:pPr>
            <a:r>
              <a:rPr sz="1600" i="1" spc="0" dirty="0" smtClean="0">
                <a:solidFill>
                  <a:srgbClr val="3F3F3F"/>
                </a:solidFill>
                <a:latin typeface="Arial Narrow"/>
                <a:cs typeface="Arial Narrow"/>
              </a:rPr>
              <a:t>(</a:t>
            </a:r>
            <a:r>
              <a:rPr sz="1600" i="1" spc="-9" dirty="0" smtClean="0">
                <a:solidFill>
                  <a:srgbClr val="3F3F3F"/>
                </a:solidFill>
                <a:latin typeface="Arial Narrow"/>
                <a:cs typeface="Arial Narrow"/>
              </a:rPr>
              <a:t> </a:t>
            </a:r>
            <a:r>
              <a:rPr sz="1600" b="1" i="1" spc="59" dirty="0" smtClean="0">
                <a:solidFill>
                  <a:srgbClr val="2D74B5"/>
                </a:solidFill>
                <a:latin typeface="Arial Narrow"/>
                <a:cs typeface="Arial Narrow"/>
              </a:rPr>
              <a:t>P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r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a</a:t>
            </a:r>
            <a:r>
              <a:rPr sz="1600" b="1" i="1" spc="64" dirty="0" smtClean="0">
                <a:solidFill>
                  <a:srgbClr val="2D74B5"/>
                </a:solidFill>
                <a:latin typeface="Arial Narrow"/>
                <a:cs typeface="Arial Narrow"/>
              </a:rPr>
              <a:t>c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ti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c</a:t>
            </a:r>
            <a:r>
              <a:rPr sz="1600" b="1" i="1" spc="64" dirty="0" smtClean="0">
                <a:solidFill>
                  <a:srgbClr val="2D74B5"/>
                </a:solidFill>
                <a:latin typeface="Arial Narrow"/>
                <a:cs typeface="Arial Narrow"/>
              </a:rPr>
              <a:t>a</a:t>
            </a:r>
            <a:r>
              <a:rPr sz="1600" b="1" i="1" spc="0" dirty="0" smtClean="0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sz="1600" b="1" i="1" spc="45" dirty="0" smtClean="0">
                <a:solidFill>
                  <a:srgbClr val="2D74B5"/>
                </a:solidFill>
                <a:latin typeface="Arial Narrow"/>
                <a:cs typeface="Arial Narrow"/>
              </a:rPr>
              <a:t> 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M</a:t>
            </a:r>
            <a:r>
              <a:rPr sz="1600" b="1" i="1" spc="64" dirty="0" smtClean="0">
                <a:solidFill>
                  <a:srgbClr val="2D74B5"/>
                </a:solidFill>
                <a:latin typeface="Arial Narrow"/>
                <a:cs typeface="Arial Narrow"/>
              </a:rPr>
              <a:t>o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ec</a:t>
            </a:r>
            <a:r>
              <a:rPr sz="1600" b="1" i="1" spc="64" dirty="0" smtClean="0">
                <a:solidFill>
                  <a:srgbClr val="2D74B5"/>
                </a:solidFill>
                <a:latin typeface="Arial Narrow"/>
                <a:cs typeface="Arial Narrow"/>
              </a:rPr>
              <a:t>u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a</a:t>
            </a:r>
            <a:r>
              <a:rPr sz="1600" b="1" i="1" spc="0" dirty="0" smtClean="0">
                <a:solidFill>
                  <a:srgbClr val="2D74B5"/>
                </a:solidFill>
                <a:latin typeface="Arial Narrow"/>
                <a:cs typeface="Arial Narrow"/>
              </a:rPr>
              <a:t>r</a:t>
            </a:r>
            <a:r>
              <a:rPr sz="1600" b="1" i="1" spc="33" dirty="0" smtClean="0">
                <a:solidFill>
                  <a:srgbClr val="2D74B5"/>
                </a:solidFill>
                <a:latin typeface="Arial Narrow"/>
                <a:cs typeface="Arial Narrow"/>
              </a:rPr>
              <a:t> 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B</a:t>
            </a:r>
            <a:r>
              <a:rPr sz="1600" b="1" i="1" spc="54" dirty="0" smtClean="0">
                <a:solidFill>
                  <a:srgbClr val="2D74B5"/>
                </a:solidFill>
                <a:latin typeface="Arial Narrow"/>
                <a:cs typeface="Arial Narrow"/>
              </a:rPr>
              <a:t>i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o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og</a:t>
            </a:r>
            <a:r>
              <a:rPr sz="1600" b="1" i="1" spc="0" dirty="0" smtClean="0">
                <a:solidFill>
                  <a:srgbClr val="2D74B5"/>
                </a:solidFill>
                <a:latin typeface="Arial Narrow"/>
                <a:cs typeface="Arial Narrow"/>
              </a:rPr>
              <a:t>y</a:t>
            </a:r>
            <a:endParaRPr sz="1600">
              <a:latin typeface="Arial Narrow"/>
              <a:cs typeface="Arial Narrow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511039" y="516635"/>
            <a:ext cx="896111" cy="489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147661">
              <a:lnSpc>
                <a:spcPct val="101725"/>
              </a:lnSpc>
            </a:pPr>
            <a:r>
              <a:rPr sz="1600" b="1" i="1" spc="0" dirty="0" smtClean="0">
                <a:solidFill>
                  <a:srgbClr val="2D74B5"/>
                </a:solidFill>
                <a:latin typeface="Calibri"/>
                <a:cs typeface="Calibri"/>
              </a:rPr>
              <a:t>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141976" y="583691"/>
            <a:ext cx="893063" cy="3581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8036">
              <a:lnSpc>
                <a:spcPct val="98958"/>
              </a:lnSpc>
              <a:spcBef>
                <a:spcPts val="455"/>
              </a:spcBef>
            </a:pPr>
            <a:r>
              <a:rPr sz="1250" b="1" i="1" spc="59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2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0</a:t>
            </a:r>
            <a:r>
              <a:rPr sz="1250" b="1" i="1" spc="194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 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8</a:t>
            </a:r>
            <a:r>
              <a:rPr sz="1250" b="1" i="1" spc="12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 </a:t>
            </a:r>
            <a:r>
              <a:rPr sz="1250" b="1" i="1" spc="5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2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0</a:t>
            </a:r>
            <a:r>
              <a:rPr sz="1250" b="1" i="1" spc="184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 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9</a:t>
            </a:r>
            <a:endParaRPr sz="1250">
              <a:latin typeface="Bernard MT Condensed"/>
              <a:cs typeface="Bernard MT Condensed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996695" y="794003"/>
            <a:ext cx="4248911" cy="489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203806">
              <a:lnSpc>
                <a:spcPct val="101725"/>
              </a:lnSpc>
            </a:pPr>
            <a:r>
              <a:rPr sz="1600" b="1" i="1" spc="44" dirty="0" smtClean="0">
                <a:solidFill>
                  <a:srgbClr val="2D74B5"/>
                </a:solidFill>
                <a:latin typeface="Calibri"/>
                <a:cs typeface="Calibri"/>
              </a:rPr>
              <a:t>a</a:t>
            </a:r>
            <a:r>
              <a:rPr sz="1600" b="1" i="1" spc="0" dirty="0" smtClean="0">
                <a:solidFill>
                  <a:srgbClr val="2D74B5"/>
                </a:solidFill>
                <a:latin typeface="Calibri"/>
                <a:cs typeface="Calibri"/>
              </a:rPr>
              <a:t>c</a:t>
            </a:r>
            <a:r>
              <a:rPr sz="1600" b="1" i="1" spc="149" dirty="0" smtClean="0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sz="1600" b="1" i="1" spc="0" dirty="0" smtClean="0">
                <a:solidFill>
                  <a:srgbClr val="2D74B5"/>
                </a:solidFill>
                <a:latin typeface="Calibri"/>
                <a:cs typeface="Calibri"/>
              </a:rPr>
              <a:t>R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920995" y="775716"/>
            <a:ext cx="1574291" cy="5577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0"/>
              </a:spcBef>
            </a:pPr>
            <a:endParaRPr sz="750"/>
          </a:p>
          <a:p>
            <a:pPr marL="167473">
              <a:lnSpc>
                <a:spcPct val="117818"/>
              </a:lnSpc>
            </a:pPr>
            <a:r>
              <a:rPr sz="1600" b="1" i="1" spc="44" dirty="0" smtClean="0">
                <a:solidFill>
                  <a:srgbClr val="2D74B5"/>
                </a:solidFill>
                <a:latin typeface="AngsanaUPC"/>
                <a:cs typeface="AngsanaUPC"/>
              </a:rPr>
              <a:t>l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a</a:t>
            </a:r>
            <a:r>
              <a:rPr sz="1600" b="1" i="1" spc="59" dirty="0" smtClean="0">
                <a:solidFill>
                  <a:srgbClr val="2D74B5"/>
                </a:solidFill>
                <a:latin typeface="AngsanaUPC"/>
                <a:cs typeface="AngsanaUPC"/>
              </a:rPr>
              <a:t>c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.</a:t>
            </a:r>
            <a:r>
              <a:rPr sz="1600" b="1" i="1" spc="54" dirty="0" smtClean="0">
                <a:solidFill>
                  <a:srgbClr val="2D74B5"/>
                </a:solidFill>
                <a:latin typeface="AngsanaUPC"/>
                <a:cs typeface="AngsanaUPC"/>
              </a:rPr>
              <a:t>R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agh</a:t>
            </a:r>
            <a:r>
              <a:rPr sz="1600" b="1" i="1" spc="59" dirty="0" smtClean="0">
                <a:solidFill>
                  <a:srgbClr val="2D74B5"/>
                </a:solidFill>
                <a:latin typeface="AngsanaUPC"/>
                <a:cs typeface="AngsanaUPC"/>
              </a:rPr>
              <a:t>a</a:t>
            </a:r>
            <a:r>
              <a:rPr sz="1600" b="1" i="1" spc="0" dirty="0" smtClean="0">
                <a:solidFill>
                  <a:srgbClr val="2D74B5"/>
                </a:solidFill>
                <a:latin typeface="AngsanaUPC"/>
                <a:cs typeface="AngsanaUPC"/>
              </a:rPr>
              <a:t>d</a:t>
            </a:r>
            <a:r>
              <a:rPr sz="1600" b="1" i="1" spc="45" dirty="0" smtClean="0">
                <a:solidFill>
                  <a:srgbClr val="2D74B5"/>
                </a:solidFill>
                <a:latin typeface="AngsanaUPC"/>
                <a:cs typeface="AngsanaUPC"/>
              </a:rPr>
              <a:t> </a:t>
            </a:r>
            <a:r>
              <a:rPr sz="1600" b="1" i="1" spc="44" dirty="0" smtClean="0">
                <a:solidFill>
                  <a:srgbClr val="2D74B5"/>
                </a:solidFill>
                <a:latin typeface="AngsanaUPC"/>
                <a:cs typeface="AngsanaUPC"/>
              </a:rPr>
              <a:t>I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b</a:t>
            </a:r>
            <a:r>
              <a:rPr sz="1600" b="1" i="1" spc="54" dirty="0" smtClean="0">
                <a:solidFill>
                  <a:srgbClr val="2D74B5"/>
                </a:solidFill>
                <a:latin typeface="AngsanaUPC"/>
                <a:cs typeface="AngsanaUPC"/>
              </a:rPr>
              <a:t>r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ah</a:t>
            </a:r>
            <a:r>
              <a:rPr sz="1600" b="1" i="1" spc="54" dirty="0" smtClean="0">
                <a:solidFill>
                  <a:srgbClr val="2D74B5"/>
                </a:solidFill>
                <a:latin typeface="AngsanaUPC"/>
                <a:cs typeface="AngsanaUPC"/>
              </a:rPr>
              <a:t>i</a:t>
            </a:r>
            <a:r>
              <a:rPr sz="1600" b="1" i="1" spc="0" dirty="0" smtClean="0">
                <a:solidFill>
                  <a:srgbClr val="2D74B5"/>
                </a:solidFill>
                <a:latin typeface="AngsanaUPC"/>
                <a:cs typeface="AngsanaUPC"/>
              </a:rPr>
              <a:t>m</a:t>
            </a:r>
            <a:endParaRPr sz="1600">
              <a:latin typeface="AngsanaUPC"/>
              <a:cs typeface="AngsanaUPC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170175" y="525780"/>
            <a:ext cx="2638044" cy="4632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511039" y="516635"/>
            <a:ext cx="896111" cy="4892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41976" y="583691"/>
            <a:ext cx="893063" cy="3581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807963" y="586740"/>
            <a:ext cx="1083564" cy="36728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96695" y="794003"/>
            <a:ext cx="4248911" cy="48920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920995" y="775716"/>
            <a:ext cx="1574291" cy="55778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172200" y="794003"/>
            <a:ext cx="463296" cy="48920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339839" y="810767"/>
            <a:ext cx="399287" cy="4572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20979" y="246887"/>
            <a:ext cx="1405127" cy="1014983"/>
          </a:xfrm>
          <a:custGeom>
            <a:avLst/>
            <a:gdLst/>
            <a:ahLst/>
            <a:cxnLst/>
            <a:rect l="l" t="t" r="r" b="b"/>
            <a:pathLst>
              <a:path w="1405127" h="1014983">
                <a:moveTo>
                  <a:pt x="0" y="0"/>
                </a:moveTo>
                <a:lnTo>
                  <a:pt x="0" y="1014983"/>
                </a:lnTo>
                <a:lnTo>
                  <a:pt x="874775" y="376427"/>
                </a:lnTo>
                <a:lnTo>
                  <a:pt x="1405127" y="0"/>
                </a:lnTo>
                <a:lnTo>
                  <a:pt x="0" y="0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17932" y="243839"/>
            <a:ext cx="1417319" cy="102717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30123" y="358139"/>
            <a:ext cx="422147" cy="18897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141475" y="3796284"/>
            <a:ext cx="4956047" cy="4032504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70240" y="377276"/>
            <a:ext cx="125374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sz="1800" spc="0" baseline="2275" dirty="0" smtClean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1532" y="624851"/>
            <a:ext cx="107001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sz="1100" spc="0" dirty="0" smtClean="0">
                <a:solidFill>
                  <a:srgbClr val="FFFFFF"/>
                </a:solidFill>
                <a:latin typeface="Arial"/>
                <a:cs typeface="Arial"/>
              </a:rPr>
              <a:t>ؤ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00076" y="651131"/>
            <a:ext cx="242193" cy="1864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10"/>
              </a:lnSpc>
              <a:spcBef>
                <a:spcPts val="70"/>
              </a:spcBef>
            </a:pP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1 </a:t>
            </a:r>
            <a:r>
              <a:rPr sz="1250" b="1" i="1" spc="66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 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-</a:t>
            </a:r>
            <a:endParaRPr sz="1250">
              <a:latin typeface="Bernard MT Condensed"/>
              <a:cs typeface="Bernard MT Condense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759740" y="651131"/>
            <a:ext cx="106709" cy="1864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10"/>
              </a:lnSpc>
              <a:spcBef>
                <a:spcPts val="70"/>
              </a:spcBef>
            </a:pP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1</a:t>
            </a:r>
            <a:endParaRPr sz="1250">
              <a:latin typeface="Bernard MT Condensed"/>
              <a:cs typeface="Bernard MT Condense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1656" y="908009"/>
            <a:ext cx="105463" cy="228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25"/>
              </a:lnSpc>
              <a:spcBef>
                <a:spcPts val="86"/>
              </a:spcBef>
            </a:pPr>
            <a:r>
              <a:rPr sz="2400" b="1" i="1" spc="0" baseline="3413" dirty="0" smtClean="0">
                <a:solidFill>
                  <a:srgbClr val="2D74B5"/>
                </a:solidFill>
                <a:latin typeface="Calibri"/>
                <a:cs typeface="Calibri"/>
              </a:rPr>
              <a:t>l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89886" y="908009"/>
            <a:ext cx="109922" cy="228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25"/>
              </a:lnSpc>
              <a:spcBef>
                <a:spcPts val="86"/>
              </a:spcBef>
            </a:pPr>
            <a:r>
              <a:rPr sz="2400" b="1" i="1" spc="0" baseline="3413" dirty="0" smtClean="0">
                <a:solidFill>
                  <a:srgbClr val="2D74B5"/>
                </a:solidFill>
                <a:latin typeface="Calibri"/>
                <a:cs typeface="Calibri"/>
              </a:rPr>
              <a:t>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131656" y="1181902"/>
            <a:ext cx="5307805" cy="19593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1396">
              <a:lnSpc>
                <a:spcPts val="1225"/>
              </a:lnSpc>
              <a:spcBef>
                <a:spcPts val="61"/>
              </a:spcBef>
            </a:pPr>
            <a:r>
              <a:rPr sz="1100" spc="0" dirty="0" smtClean="0">
                <a:latin typeface="Times New Roman"/>
                <a:cs typeface="Times New Roman"/>
              </a:rPr>
              <a:t>Ma</a:t>
            </a:r>
            <a:r>
              <a:rPr sz="1100" spc="-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e</a:t>
            </a:r>
            <a:r>
              <a:rPr sz="1100" spc="-4" dirty="0" smtClean="0">
                <a:latin typeface="Times New Roman"/>
                <a:cs typeface="Times New Roman"/>
              </a:rPr>
              <a:t>r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-4" dirty="0" smtClean="0">
                <a:latin typeface="Times New Roman"/>
                <a:cs typeface="Times New Roman"/>
              </a:rPr>
              <a:t>l</a:t>
            </a:r>
            <a:r>
              <a:rPr sz="1100" spc="0" dirty="0" smtClean="0">
                <a:latin typeface="Times New Roman"/>
                <a:cs typeface="Times New Roman"/>
              </a:rPr>
              <a:t>s:</a:t>
            </a:r>
            <a:endParaRPr sz="1100">
              <a:latin typeface="Times New Roman"/>
              <a:cs typeface="Times New Roman"/>
            </a:endParaRPr>
          </a:p>
          <a:p>
            <a:pPr marL="12700" marR="11396">
              <a:lnSpc>
                <a:spcPct val="95825"/>
              </a:lnSpc>
              <a:spcBef>
                <a:spcPts val="833"/>
              </a:spcBef>
            </a:pPr>
            <a:r>
              <a:rPr sz="1100" spc="0" dirty="0" smtClean="0">
                <a:latin typeface="Times New Roman"/>
                <a:cs typeface="Times New Roman"/>
              </a:rPr>
              <a:t>Po</a:t>
            </a:r>
            <a:r>
              <a:rPr sz="1100" spc="4" dirty="0" smtClean="0">
                <a:latin typeface="Times New Roman"/>
                <a:cs typeface="Times New Roman"/>
              </a:rPr>
              <a:t>l</a:t>
            </a:r>
            <a:r>
              <a:rPr sz="1100" spc="-9" dirty="0" smtClean="0">
                <a:latin typeface="Times New Roman"/>
                <a:cs typeface="Times New Roman"/>
              </a:rPr>
              <a:t>y</a:t>
            </a:r>
            <a:r>
              <a:rPr sz="1100" spc="0" dirty="0" smtClean="0">
                <a:latin typeface="Times New Roman"/>
                <a:cs typeface="Times New Roman"/>
              </a:rPr>
              <a:t>ac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-9" dirty="0" smtClean="0">
                <a:latin typeface="Times New Roman"/>
                <a:cs typeface="Times New Roman"/>
              </a:rPr>
              <a:t>y</a:t>
            </a:r>
            <a:r>
              <a:rPr sz="1100" spc="4" dirty="0" smtClean="0">
                <a:latin typeface="Times New Roman"/>
                <a:cs typeface="Times New Roman"/>
              </a:rPr>
              <a:t>l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-19" dirty="0" smtClean="0">
                <a:latin typeface="Times New Roman"/>
                <a:cs typeface="Times New Roman"/>
              </a:rPr>
              <a:t>m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d </a:t>
            </a:r>
            <a:r>
              <a:rPr sz="1100" spc="-9" dirty="0" smtClean="0">
                <a:latin typeface="Times New Roman"/>
                <a:cs typeface="Times New Roman"/>
              </a:rPr>
              <a:t>g</a:t>
            </a:r>
            <a:r>
              <a:rPr sz="1100" spc="0" dirty="0" smtClean="0">
                <a:latin typeface="Times New Roman"/>
                <a:cs typeface="Times New Roman"/>
              </a:rPr>
              <a:t>e</a:t>
            </a:r>
            <a:r>
              <a:rPr sz="1100" spc="4" dirty="0" smtClean="0">
                <a:latin typeface="Times New Roman"/>
                <a:cs typeface="Times New Roman"/>
              </a:rPr>
              <a:t>l</a:t>
            </a:r>
            <a:r>
              <a:rPr sz="1100" spc="0" dirty="0" smtClean="0">
                <a:latin typeface="Times New Roman"/>
                <a:cs typeface="Times New Roman"/>
              </a:rPr>
              <a:t>, d </a:t>
            </a:r>
            <a:r>
              <a:rPr sz="1100" spc="-4" dirty="0" smtClean="0">
                <a:latin typeface="Times New Roman"/>
                <a:cs typeface="Times New Roman"/>
              </a:rPr>
              <a:t>H</a:t>
            </a:r>
            <a:r>
              <a:rPr sz="1100" spc="0" dirty="0" smtClean="0">
                <a:latin typeface="Times New Roman"/>
                <a:cs typeface="Times New Roman"/>
              </a:rPr>
              <a:t>2</a:t>
            </a:r>
            <a:r>
              <a:rPr sz="1100" spc="-4" dirty="0" smtClean="0">
                <a:latin typeface="Times New Roman"/>
                <a:cs typeface="Times New Roman"/>
              </a:rPr>
              <a:t>O</a:t>
            </a:r>
            <a:r>
              <a:rPr sz="1100" spc="0" dirty="0" smtClean="0">
                <a:latin typeface="Times New Roman"/>
                <a:cs typeface="Times New Roman"/>
              </a:rPr>
              <a:t>,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4" dirty="0" smtClean="0">
                <a:latin typeface="Times New Roman"/>
                <a:cs typeface="Times New Roman"/>
              </a:rPr>
              <a:t>A</a:t>
            </a:r>
            <a:r>
              <a:rPr sz="1100" spc="-4" dirty="0" smtClean="0">
                <a:latin typeface="Times New Roman"/>
                <a:cs typeface="Times New Roman"/>
              </a:rPr>
              <a:t>m</a:t>
            </a:r>
            <a:r>
              <a:rPr sz="1100" spc="-19" dirty="0" smtClean="0">
                <a:latin typeface="Times New Roman"/>
                <a:cs typeface="Times New Roman"/>
              </a:rPr>
              <a:t>m</a:t>
            </a:r>
            <a:r>
              <a:rPr sz="1100" spc="0" dirty="0" smtClean="0">
                <a:latin typeface="Times New Roman"/>
                <a:cs typeface="Times New Roman"/>
              </a:rPr>
              <a:t>on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um</a:t>
            </a:r>
            <a:r>
              <a:rPr sz="1100" spc="-1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per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su</a:t>
            </a:r>
            <a:r>
              <a:rPr sz="1100" spc="4" dirty="0" smtClean="0">
                <a:latin typeface="Times New Roman"/>
                <a:cs typeface="Times New Roman"/>
              </a:rPr>
              <a:t>l</a:t>
            </a:r>
            <a:r>
              <a:rPr sz="1100" spc="-4" dirty="0" smtClean="0">
                <a:latin typeface="Times New Roman"/>
                <a:cs typeface="Times New Roman"/>
              </a:rPr>
              <a:t>f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-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e,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9" dirty="0" smtClean="0">
                <a:latin typeface="Times New Roman"/>
                <a:cs typeface="Times New Roman"/>
              </a:rPr>
              <a:t>T</a:t>
            </a:r>
            <a:r>
              <a:rPr sz="1100" spc="-14" dirty="0" smtClean="0">
                <a:latin typeface="Times New Roman"/>
                <a:cs typeface="Times New Roman"/>
              </a:rPr>
              <a:t>E</a:t>
            </a:r>
            <a:r>
              <a:rPr sz="1100" spc="-4" dirty="0" smtClean="0">
                <a:latin typeface="Times New Roman"/>
                <a:cs typeface="Times New Roman"/>
              </a:rPr>
              <a:t>B</a:t>
            </a:r>
            <a:r>
              <a:rPr sz="1100" spc="0" dirty="0" smtClean="0">
                <a:latin typeface="Times New Roman"/>
                <a:cs typeface="Times New Roman"/>
              </a:rPr>
              <a:t>, </a:t>
            </a:r>
            <a:r>
              <a:rPr sz="1100" spc="9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e</a:t>
            </a:r>
            <a:r>
              <a:rPr sz="1100" spc="-19" dirty="0" smtClean="0">
                <a:latin typeface="Times New Roman"/>
                <a:cs typeface="Times New Roman"/>
              </a:rPr>
              <a:t>m</a:t>
            </a:r>
            <a:r>
              <a:rPr sz="1100" spc="0" dirty="0" smtClean="0">
                <a:latin typeface="Times New Roman"/>
                <a:cs typeface="Times New Roman"/>
              </a:rPr>
              <a:t>ed</a:t>
            </a:r>
            <a:endParaRPr sz="1100">
              <a:latin typeface="Times New Roman"/>
              <a:cs typeface="Times New Roman"/>
            </a:endParaRPr>
          </a:p>
          <a:p>
            <a:pPr marL="12700" marR="11396">
              <a:lnSpc>
                <a:spcPct val="95825"/>
              </a:lnSpc>
              <a:spcBef>
                <a:spcPts val="907"/>
              </a:spcBef>
            </a:pPr>
            <a:r>
              <a:rPr sz="1100" spc="9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he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-19" dirty="0" smtClean="0">
                <a:latin typeface="Times New Roman"/>
                <a:cs typeface="Times New Roman"/>
              </a:rPr>
              <a:t>m</a:t>
            </a:r>
            <a:r>
              <a:rPr sz="1100" spc="0" dirty="0" smtClean="0">
                <a:latin typeface="Times New Roman"/>
                <a:cs typeface="Times New Roman"/>
              </a:rPr>
              <a:t>e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hod of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-4" dirty="0" smtClean="0">
                <a:latin typeface="Times New Roman"/>
                <a:cs typeface="Times New Roman"/>
              </a:rPr>
              <a:t>w</a:t>
            </a:r>
            <a:r>
              <a:rPr sz="1100" spc="-9" dirty="0" smtClean="0">
                <a:latin typeface="Times New Roman"/>
                <a:cs typeface="Times New Roman"/>
              </a:rPr>
              <a:t>o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k</a:t>
            </a:r>
            <a:endParaRPr sz="1100">
              <a:latin typeface="Times New Roman"/>
              <a:cs typeface="Times New Roman"/>
            </a:endParaRPr>
          </a:p>
          <a:p>
            <a:pPr marL="12700" marR="211883">
              <a:lnSpc>
                <a:spcPts val="1264"/>
              </a:lnSpc>
              <a:spcBef>
                <a:spcPts val="895"/>
              </a:spcBef>
            </a:pPr>
            <a:r>
              <a:rPr sz="1100" spc="-4" dirty="0" smtClean="0">
                <a:latin typeface="Times New Roman"/>
                <a:cs typeface="Times New Roman"/>
              </a:rPr>
              <a:t>`</a:t>
            </a:r>
            <a:r>
              <a:rPr sz="1100" spc="0" dirty="0" smtClean="0">
                <a:latin typeface="Times New Roman"/>
                <a:cs typeface="Times New Roman"/>
              </a:rPr>
              <a:t>1Po</a:t>
            </a:r>
            <a:r>
              <a:rPr sz="1100" spc="4" dirty="0" smtClean="0">
                <a:latin typeface="Times New Roman"/>
                <a:cs typeface="Times New Roman"/>
              </a:rPr>
              <a:t>l</a:t>
            </a:r>
            <a:r>
              <a:rPr sz="1100" spc="-9" dirty="0" smtClean="0">
                <a:latin typeface="Times New Roman"/>
                <a:cs typeface="Times New Roman"/>
              </a:rPr>
              <a:t>y</a:t>
            </a:r>
            <a:r>
              <a:rPr sz="1100" spc="0" dirty="0" smtClean="0">
                <a:latin typeface="Times New Roman"/>
                <a:cs typeface="Times New Roman"/>
              </a:rPr>
              <a:t>ac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-9" dirty="0" smtClean="0">
                <a:latin typeface="Times New Roman"/>
                <a:cs typeface="Times New Roman"/>
              </a:rPr>
              <a:t>y</a:t>
            </a:r>
            <a:r>
              <a:rPr sz="1100" spc="4" dirty="0" smtClean="0">
                <a:latin typeface="Times New Roman"/>
                <a:cs typeface="Times New Roman"/>
              </a:rPr>
              <a:t>l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-19" dirty="0" smtClean="0">
                <a:latin typeface="Times New Roman"/>
                <a:cs typeface="Times New Roman"/>
              </a:rPr>
              <a:t>m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d </a:t>
            </a:r>
            <a:r>
              <a:rPr sz="1100" spc="-9" dirty="0" smtClean="0">
                <a:latin typeface="Times New Roman"/>
                <a:cs typeface="Times New Roman"/>
              </a:rPr>
              <a:t>g</a:t>
            </a:r>
            <a:r>
              <a:rPr sz="1100" spc="0" dirty="0" smtClean="0">
                <a:latin typeface="Times New Roman"/>
                <a:cs typeface="Times New Roman"/>
              </a:rPr>
              <a:t>e</a:t>
            </a:r>
            <a:r>
              <a:rPr sz="1100" spc="4" dirty="0" smtClean="0">
                <a:latin typeface="Times New Roman"/>
                <a:cs typeface="Times New Roman"/>
              </a:rPr>
              <a:t>l</a:t>
            </a:r>
            <a:r>
              <a:rPr sz="1100" spc="0" dirty="0" smtClean="0">
                <a:latin typeface="Times New Roman"/>
                <a:cs typeface="Times New Roman"/>
              </a:rPr>
              <a:t>: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-9" dirty="0" smtClean="0">
                <a:latin typeface="Times New Roman"/>
                <a:cs typeface="Times New Roman"/>
              </a:rPr>
              <a:t>e</a:t>
            </a:r>
            <a:r>
              <a:rPr sz="1100" spc="0" dirty="0" smtClean="0">
                <a:latin typeface="Times New Roman"/>
                <a:cs typeface="Times New Roman"/>
              </a:rPr>
              <a:t>p</a:t>
            </a:r>
            <a:r>
              <a:rPr sz="1100" spc="-9" dirty="0" smtClean="0">
                <a:latin typeface="Times New Roman"/>
                <a:cs typeface="Times New Roman"/>
              </a:rPr>
              <a:t>a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e 40 </a:t>
            </a:r>
            <a:r>
              <a:rPr sz="1100" spc="-19" dirty="0" smtClean="0">
                <a:latin typeface="Times New Roman"/>
                <a:cs typeface="Times New Roman"/>
              </a:rPr>
              <a:t>m</a:t>
            </a:r>
            <a:r>
              <a:rPr sz="1100" spc="0" dirty="0" smtClean="0">
                <a:latin typeface="Times New Roman"/>
                <a:cs typeface="Times New Roman"/>
              </a:rPr>
              <a:t>l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(w</a:t>
            </a:r>
            <a:r>
              <a:rPr sz="1100" spc="-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/</a:t>
            </a:r>
            <a:r>
              <a:rPr sz="1100" spc="-4" dirty="0" smtClean="0">
                <a:latin typeface="Times New Roman"/>
                <a:cs typeface="Times New Roman"/>
              </a:rPr>
              <a:t> </a:t>
            </a:r>
            <a:r>
              <a:rPr sz="1100" spc="-9" dirty="0" smtClean="0">
                <a:latin typeface="Times New Roman"/>
                <a:cs typeface="Times New Roman"/>
              </a:rPr>
              <a:t>v</a:t>
            </a:r>
            <a:r>
              <a:rPr sz="1100" spc="0" dirty="0" smtClean="0">
                <a:latin typeface="Times New Roman"/>
                <a:cs typeface="Times New Roman"/>
              </a:rPr>
              <a:t>) of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</a:t>
            </a:r>
            <a:r>
              <a:rPr sz="1100" spc="-9" dirty="0" smtClean="0">
                <a:latin typeface="Times New Roman"/>
                <a:cs typeface="Times New Roman"/>
              </a:rPr>
              <a:t>o</a:t>
            </a:r>
            <a:r>
              <a:rPr sz="1100" spc="4" dirty="0" smtClean="0">
                <a:latin typeface="Times New Roman"/>
                <a:cs typeface="Times New Roman"/>
              </a:rPr>
              <a:t>l</a:t>
            </a:r>
            <a:r>
              <a:rPr sz="1100" spc="-9" dirty="0" smtClean="0">
                <a:latin typeface="Times New Roman"/>
                <a:cs typeface="Times New Roman"/>
              </a:rPr>
              <a:t>y</a:t>
            </a:r>
            <a:r>
              <a:rPr sz="1100" spc="0" dirty="0" smtClean="0">
                <a:latin typeface="Times New Roman"/>
                <a:cs typeface="Times New Roman"/>
              </a:rPr>
              <a:t>ac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-9" dirty="0" smtClean="0">
                <a:latin typeface="Times New Roman"/>
                <a:cs typeface="Times New Roman"/>
              </a:rPr>
              <a:t>y</a:t>
            </a:r>
            <a:r>
              <a:rPr sz="1100" spc="4" dirty="0" smtClean="0">
                <a:latin typeface="Times New Roman"/>
                <a:cs typeface="Times New Roman"/>
              </a:rPr>
              <a:t>l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-19" dirty="0" smtClean="0">
                <a:latin typeface="Times New Roman"/>
                <a:cs typeface="Times New Roman"/>
              </a:rPr>
              <a:t>m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d by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(1.99)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(a</a:t>
            </a:r>
            <a:r>
              <a:rPr sz="1100" spc="-9" dirty="0" smtClean="0">
                <a:latin typeface="Times New Roman"/>
                <a:cs typeface="Times New Roman"/>
              </a:rPr>
              <a:t>c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-9" dirty="0" smtClean="0">
                <a:latin typeface="Times New Roman"/>
                <a:cs typeface="Times New Roman"/>
              </a:rPr>
              <a:t>y</a:t>
            </a:r>
            <a:r>
              <a:rPr sz="1100" spc="4" dirty="0" smtClean="0">
                <a:latin typeface="Times New Roman"/>
                <a:cs typeface="Times New Roman"/>
              </a:rPr>
              <a:t>l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-19" dirty="0" smtClean="0">
                <a:latin typeface="Times New Roman"/>
                <a:cs typeface="Times New Roman"/>
              </a:rPr>
              <a:t>m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de: </a:t>
            </a:r>
            <a:endParaRPr sz="1100">
              <a:latin typeface="Times New Roman"/>
              <a:cs typeface="Times New Roman"/>
            </a:endParaRPr>
          </a:p>
          <a:p>
            <a:pPr marL="12700" marR="211883">
              <a:lnSpc>
                <a:spcPts val="1264"/>
              </a:lnSpc>
              <a:spcBef>
                <a:spcPts val="103"/>
              </a:spcBef>
            </a:pPr>
            <a:r>
              <a:rPr sz="1100" spc="0" dirty="0" smtClean="0">
                <a:latin typeface="Times New Roman"/>
                <a:cs typeface="Times New Roman"/>
              </a:rPr>
              <a:t>b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s</a:t>
            </a:r>
            <a:r>
              <a:rPr sz="1100" spc="-9" dirty="0" smtClean="0">
                <a:latin typeface="Times New Roman"/>
                <a:cs typeface="Times New Roman"/>
              </a:rPr>
              <a:t>a</a:t>
            </a:r>
            <a:r>
              <a:rPr sz="1100" spc="0" dirty="0" smtClean="0">
                <a:latin typeface="Times New Roman"/>
                <a:cs typeface="Times New Roman"/>
              </a:rPr>
              <a:t>c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-9" dirty="0" smtClean="0">
                <a:latin typeface="Times New Roman"/>
                <a:cs typeface="Times New Roman"/>
              </a:rPr>
              <a:t>y</a:t>
            </a:r>
            <a:r>
              <a:rPr sz="1100" spc="4" dirty="0" smtClean="0">
                <a:latin typeface="Times New Roman"/>
                <a:cs typeface="Times New Roman"/>
              </a:rPr>
              <a:t>l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-19" dirty="0" smtClean="0">
                <a:latin typeface="Times New Roman"/>
                <a:cs typeface="Times New Roman"/>
              </a:rPr>
              <a:t>m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d</a:t>
            </a:r>
            <a:r>
              <a:rPr sz="1100" spc="14" dirty="0" smtClean="0">
                <a:latin typeface="Times New Roman"/>
                <a:cs typeface="Times New Roman"/>
              </a:rPr>
              <a:t>e</a:t>
            </a:r>
            <a:r>
              <a:rPr sz="1100" spc="0" dirty="0" smtClean="0">
                <a:latin typeface="Times New Roman"/>
                <a:cs typeface="Times New Roman"/>
              </a:rPr>
              <a:t>).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Ta</a:t>
            </a:r>
            <a:r>
              <a:rPr sz="1100" spc="-9" dirty="0" smtClean="0">
                <a:latin typeface="Times New Roman"/>
                <a:cs typeface="Times New Roman"/>
              </a:rPr>
              <a:t>k</a:t>
            </a:r>
            <a:r>
              <a:rPr sz="1100" spc="0" dirty="0" smtClean="0">
                <a:latin typeface="Times New Roman"/>
                <a:cs typeface="Times New Roman"/>
              </a:rPr>
              <a:t>e 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-9" dirty="0" smtClean="0">
                <a:latin typeface="Times New Roman"/>
                <a:cs typeface="Times New Roman"/>
              </a:rPr>
              <a:t>h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s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-9" dirty="0" smtClean="0">
                <a:latin typeface="Times New Roman"/>
                <a:cs typeface="Times New Roman"/>
              </a:rPr>
              <a:t>p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ep</a:t>
            </a:r>
            <a:r>
              <a:rPr sz="1100" spc="-9" dirty="0" smtClean="0">
                <a:latin typeface="Times New Roman"/>
                <a:cs typeface="Times New Roman"/>
              </a:rPr>
              <a:t>a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-9" dirty="0" smtClean="0">
                <a:latin typeface="Times New Roman"/>
                <a:cs typeface="Times New Roman"/>
              </a:rPr>
              <a:t>a</a:t>
            </a:r>
            <a:r>
              <a:rPr sz="1100" spc="4" dirty="0" smtClean="0">
                <a:latin typeface="Times New Roman"/>
                <a:cs typeface="Times New Roman"/>
              </a:rPr>
              <a:t>ti</a:t>
            </a:r>
            <a:r>
              <a:rPr sz="1100" spc="0" dirty="0" smtClean="0">
                <a:latin typeface="Times New Roman"/>
                <a:cs typeface="Times New Roman"/>
              </a:rPr>
              <a:t>on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(</a:t>
            </a:r>
            <a:r>
              <a:rPr sz="1100" spc="-19" dirty="0" smtClean="0">
                <a:latin typeface="Times New Roman"/>
                <a:cs typeface="Times New Roman"/>
              </a:rPr>
              <a:t>m</a:t>
            </a:r>
            <a:r>
              <a:rPr sz="1100" spc="4" dirty="0" smtClean="0">
                <a:latin typeface="Times New Roman"/>
                <a:cs typeface="Times New Roman"/>
              </a:rPr>
              <a:t>l</a:t>
            </a:r>
            <a:r>
              <a:rPr sz="1100" spc="0" dirty="0" smtClean="0">
                <a:latin typeface="Times New Roman"/>
                <a:cs typeface="Times New Roman"/>
              </a:rPr>
              <a:t>15). </a:t>
            </a:r>
            <a:r>
              <a:rPr sz="1100" spc="-4" dirty="0" smtClean="0">
                <a:latin typeface="Times New Roman"/>
                <a:cs typeface="Times New Roman"/>
              </a:rPr>
              <a:t>A</a:t>
            </a:r>
            <a:r>
              <a:rPr sz="1100" spc="0" dirty="0" smtClean="0">
                <a:latin typeface="Times New Roman"/>
                <a:cs typeface="Times New Roman"/>
              </a:rPr>
              <a:t>dd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15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-19" dirty="0" smtClean="0">
                <a:latin typeface="Times New Roman"/>
                <a:cs typeface="Times New Roman"/>
              </a:rPr>
              <a:t>m</a:t>
            </a:r>
            <a:r>
              <a:rPr sz="1100" spc="0" dirty="0" smtClean="0">
                <a:latin typeface="Times New Roman"/>
                <a:cs typeface="Times New Roman"/>
              </a:rPr>
              <a:t>L of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9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EB so</a:t>
            </a:r>
            <a:r>
              <a:rPr sz="1100" spc="-4" dirty="0" smtClean="0">
                <a:latin typeface="Times New Roman"/>
                <a:cs typeface="Times New Roman"/>
              </a:rPr>
              <a:t>l</a:t>
            </a:r>
            <a:r>
              <a:rPr sz="1100" spc="0" dirty="0" smtClean="0">
                <a:latin typeface="Times New Roman"/>
                <a:cs typeface="Times New Roman"/>
              </a:rPr>
              <a:t>u</a:t>
            </a:r>
            <a:r>
              <a:rPr sz="1100" spc="-4" dirty="0" smtClean="0">
                <a:latin typeface="Times New Roman"/>
                <a:cs typeface="Times New Roman"/>
              </a:rPr>
              <a:t>t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on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(</a:t>
            </a:r>
            <a:r>
              <a:rPr sz="1100" spc="-9" dirty="0" smtClean="0">
                <a:latin typeface="Times New Roman"/>
                <a:cs typeface="Times New Roman"/>
              </a:rPr>
              <a:t>5</a:t>
            </a:r>
            <a:r>
              <a:rPr sz="1100" spc="4" dirty="0" smtClean="0">
                <a:latin typeface="Times New Roman"/>
                <a:cs typeface="Times New Roman"/>
              </a:rPr>
              <a:t>X</a:t>
            </a:r>
            <a:r>
              <a:rPr sz="1100" spc="0" dirty="0" smtClean="0">
                <a:latin typeface="Times New Roman"/>
                <a:cs typeface="Times New Roman"/>
              </a:rPr>
              <a:t>),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-19" dirty="0" smtClean="0">
                <a:latin typeface="Times New Roman"/>
                <a:cs typeface="Times New Roman"/>
              </a:rPr>
              <a:t>m</a:t>
            </a:r>
            <a:r>
              <a:rPr sz="1100" spc="4" dirty="0" smtClean="0">
                <a:latin typeface="Times New Roman"/>
                <a:cs typeface="Times New Roman"/>
              </a:rPr>
              <a:t>l</a:t>
            </a:r>
            <a:r>
              <a:rPr sz="1100" spc="0" dirty="0" smtClean="0">
                <a:latin typeface="Times New Roman"/>
                <a:cs typeface="Times New Roman"/>
              </a:rPr>
              <a:t>20 of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d </a:t>
            </a:r>
            <a:endParaRPr sz="1100">
              <a:latin typeface="Times New Roman"/>
              <a:cs typeface="Times New Roman"/>
            </a:endParaRPr>
          </a:p>
          <a:p>
            <a:pPr marL="12700" marR="211883">
              <a:lnSpc>
                <a:spcPts val="1264"/>
              </a:lnSpc>
              <a:spcBef>
                <a:spcPts val="103"/>
              </a:spcBef>
            </a:pPr>
            <a:r>
              <a:rPr sz="1100" spc="-4" dirty="0" smtClean="0">
                <a:latin typeface="Times New Roman"/>
                <a:cs typeface="Times New Roman"/>
              </a:rPr>
              <a:t>H</a:t>
            </a:r>
            <a:r>
              <a:rPr sz="1100" spc="0" dirty="0" smtClean="0">
                <a:latin typeface="Times New Roman"/>
                <a:cs typeface="Times New Roman"/>
              </a:rPr>
              <a:t>2</a:t>
            </a:r>
            <a:r>
              <a:rPr sz="1100" spc="-4" dirty="0" smtClean="0">
                <a:latin typeface="Times New Roman"/>
                <a:cs typeface="Times New Roman"/>
              </a:rPr>
              <a:t>O</a:t>
            </a:r>
            <a:r>
              <a:rPr sz="1100" spc="0" dirty="0" smtClean="0">
                <a:latin typeface="Times New Roman"/>
                <a:cs typeface="Times New Roman"/>
              </a:rPr>
              <a:t>, 800 </a:t>
            </a:r>
            <a:r>
              <a:rPr sz="1100" spc="-4" dirty="0" smtClean="0">
                <a:latin typeface="Times New Roman"/>
                <a:cs typeface="Times New Roman"/>
              </a:rPr>
              <a:t>μ</a:t>
            </a:r>
            <a:r>
              <a:rPr sz="1100" spc="0" dirty="0" smtClean="0">
                <a:latin typeface="Times New Roman"/>
                <a:cs typeface="Times New Roman"/>
              </a:rPr>
              <a:t>l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(10</a:t>
            </a:r>
            <a:r>
              <a:rPr sz="1100" spc="-4" dirty="0" smtClean="0">
                <a:latin typeface="Times New Roman"/>
                <a:cs typeface="Times New Roman"/>
              </a:rPr>
              <a:t>%</a:t>
            </a:r>
            <a:r>
              <a:rPr sz="1100" spc="0" dirty="0" smtClean="0">
                <a:latin typeface="Times New Roman"/>
                <a:cs typeface="Times New Roman"/>
              </a:rPr>
              <a:t>) (w</a:t>
            </a:r>
            <a:r>
              <a:rPr sz="1100" spc="-1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/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-9" dirty="0" smtClean="0">
                <a:latin typeface="Times New Roman"/>
                <a:cs typeface="Times New Roman"/>
              </a:rPr>
              <a:t>v</a:t>
            </a:r>
            <a:r>
              <a:rPr sz="1100" spc="0" dirty="0" smtClean="0">
                <a:latin typeface="Times New Roman"/>
                <a:cs typeface="Times New Roman"/>
              </a:rPr>
              <a:t>)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of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80 </a:t>
            </a:r>
            <a:r>
              <a:rPr sz="1100" spc="-14" dirty="0" smtClean="0">
                <a:latin typeface="Times New Roman"/>
                <a:cs typeface="Times New Roman"/>
              </a:rPr>
              <a:t>μ</a:t>
            </a:r>
            <a:r>
              <a:rPr sz="1100" spc="0" dirty="0" smtClean="0">
                <a:latin typeface="Times New Roman"/>
                <a:cs typeface="Times New Roman"/>
              </a:rPr>
              <a:t>l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-4" dirty="0" smtClean="0">
                <a:latin typeface="Times New Roman"/>
                <a:cs typeface="Times New Roman"/>
              </a:rPr>
              <a:t>Am</a:t>
            </a:r>
            <a:r>
              <a:rPr sz="1100" spc="-19" dirty="0" smtClean="0">
                <a:latin typeface="Times New Roman"/>
                <a:cs typeface="Times New Roman"/>
              </a:rPr>
              <a:t>m</a:t>
            </a:r>
            <a:r>
              <a:rPr sz="1100" spc="0" dirty="0" smtClean="0">
                <a:latin typeface="Times New Roman"/>
                <a:cs typeface="Times New Roman"/>
              </a:rPr>
              <a:t>on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9" dirty="0" smtClean="0">
                <a:latin typeface="Times New Roman"/>
                <a:cs typeface="Times New Roman"/>
              </a:rPr>
              <a:t>u</a:t>
            </a:r>
            <a:r>
              <a:rPr sz="1100" spc="0" dirty="0" smtClean="0">
                <a:latin typeface="Times New Roman"/>
                <a:cs typeface="Times New Roman"/>
              </a:rPr>
              <a:t>m</a:t>
            </a:r>
            <a:r>
              <a:rPr sz="1100" spc="-1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per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s</a:t>
            </a:r>
            <a:r>
              <a:rPr sz="1100" spc="-9" dirty="0" smtClean="0">
                <a:latin typeface="Times New Roman"/>
                <a:cs typeface="Times New Roman"/>
              </a:rPr>
              <a:t>u</a:t>
            </a:r>
            <a:r>
              <a:rPr sz="1100" spc="4" dirty="0" smtClean="0">
                <a:latin typeface="Times New Roman"/>
                <a:cs typeface="Times New Roman"/>
              </a:rPr>
              <a:t>lf</a:t>
            </a:r>
            <a:r>
              <a:rPr sz="1100" spc="-9" dirty="0" smtClean="0">
                <a:latin typeface="Times New Roman"/>
                <a:cs typeface="Times New Roman"/>
              </a:rPr>
              <a:t>a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e </a:t>
            </a:r>
            <a:r>
              <a:rPr sz="1100" spc="-9" dirty="0" smtClean="0">
                <a:latin typeface="Times New Roman"/>
                <a:cs typeface="Times New Roman"/>
              </a:rPr>
              <a:t>o</a:t>
            </a:r>
            <a:r>
              <a:rPr sz="1100" spc="0" dirty="0" smtClean="0">
                <a:latin typeface="Times New Roman"/>
                <a:cs typeface="Times New Roman"/>
              </a:rPr>
              <a:t>f</a:t>
            </a:r>
            <a:r>
              <a:rPr sz="1100" spc="-4" dirty="0" smtClean="0">
                <a:latin typeface="Times New Roman"/>
                <a:cs typeface="Times New Roman"/>
              </a:rPr>
              <a:t> </a:t>
            </a:r>
            <a:r>
              <a:rPr sz="1100" spc="9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e</a:t>
            </a:r>
            <a:r>
              <a:rPr sz="1100" spc="-19" dirty="0" smtClean="0">
                <a:latin typeface="Times New Roman"/>
                <a:cs typeface="Times New Roman"/>
              </a:rPr>
              <a:t>m</a:t>
            </a:r>
            <a:r>
              <a:rPr sz="1100" spc="0" dirty="0" smtClean="0">
                <a:latin typeface="Times New Roman"/>
                <a:cs typeface="Times New Roman"/>
              </a:rPr>
              <a:t>ed) a</a:t>
            </a:r>
            <a:r>
              <a:rPr sz="1100" spc="-9" dirty="0" smtClean="0">
                <a:latin typeface="Times New Roman"/>
                <a:cs typeface="Times New Roman"/>
              </a:rPr>
              <a:t>n</a:t>
            </a:r>
            <a:r>
              <a:rPr sz="1100" spc="0" dirty="0" smtClean="0">
                <a:latin typeface="Times New Roman"/>
                <a:cs typeface="Times New Roman"/>
              </a:rPr>
              <a:t>d u</a:t>
            </a:r>
            <a:r>
              <a:rPr sz="1100" spc="-9" dirty="0" smtClean="0">
                <a:latin typeface="Times New Roman"/>
                <a:cs typeface="Times New Roman"/>
              </a:rPr>
              <a:t>s</a:t>
            </a:r>
            <a:r>
              <a:rPr sz="1100" spc="0" dirty="0" smtClean="0">
                <a:latin typeface="Times New Roman"/>
                <a:cs typeface="Times New Roman"/>
              </a:rPr>
              <a:t>e a </a:t>
            </a:r>
            <a:r>
              <a:rPr sz="1100" spc="-9" dirty="0" smtClean="0">
                <a:latin typeface="Times New Roman"/>
                <a:cs typeface="Times New Roman"/>
              </a:rPr>
              <a:t>s</a:t>
            </a:r>
            <a:r>
              <a:rPr sz="1100" spc="0" dirty="0" smtClean="0">
                <a:latin typeface="Times New Roman"/>
                <a:cs typeface="Times New Roman"/>
              </a:rPr>
              <a:t>o</a:t>
            </a:r>
            <a:r>
              <a:rPr sz="1100" spc="4" dirty="0" smtClean="0">
                <a:latin typeface="Times New Roman"/>
                <a:cs typeface="Times New Roman"/>
              </a:rPr>
              <a:t>l</a:t>
            </a:r>
            <a:r>
              <a:rPr sz="1100" spc="-9" dirty="0" smtClean="0">
                <a:latin typeface="Times New Roman"/>
                <a:cs typeface="Times New Roman"/>
              </a:rPr>
              <a:t>v</a:t>
            </a:r>
            <a:r>
              <a:rPr sz="1100" spc="0" dirty="0" smtClean="0">
                <a:latin typeface="Times New Roman"/>
                <a:cs typeface="Times New Roman"/>
              </a:rPr>
              <a:t>ent </a:t>
            </a:r>
            <a:endParaRPr sz="1100">
              <a:latin typeface="Times New Roman"/>
              <a:cs typeface="Times New Roman"/>
            </a:endParaRPr>
          </a:p>
          <a:p>
            <a:pPr marL="12700" marR="211883">
              <a:lnSpc>
                <a:spcPts val="1264"/>
              </a:lnSpc>
              <a:spcBef>
                <a:spcPts val="103"/>
              </a:spcBef>
            </a:pPr>
            <a:r>
              <a:rPr sz="1100" spc="0" dirty="0" smtClean="0">
                <a:latin typeface="Times New Roman"/>
                <a:cs typeface="Times New Roman"/>
              </a:rPr>
              <a:t>so</a:t>
            </a:r>
            <a:r>
              <a:rPr sz="1100" spc="4" dirty="0" smtClean="0">
                <a:latin typeface="Times New Roman"/>
                <a:cs typeface="Times New Roman"/>
              </a:rPr>
              <a:t>l</a:t>
            </a:r>
            <a:r>
              <a:rPr sz="1100" spc="-9" dirty="0" smtClean="0">
                <a:latin typeface="Times New Roman"/>
                <a:cs typeface="Times New Roman"/>
              </a:rPr>
              <a:t>u</a:t>
            </a:r>
            <a:r>
              <a:rPr sz="1100" spc="4" dirty="0" smtClean="0">
                <a:latin typeface="Times New Roman"/>
                <a:cs typeface="Times New Roman"/>
              </a:rPr>
              <a:t>ti</a:t>
            </a:r>
            <a:r>
              <a:rPr sz="1100" spc="-9" dirty="0" smtClean="0">
                <a:latin typeface="Times New Roman"/>
                <a:cs typeface="Times New Roman"/>
              </a:rPr>
              <a:t>o</a:t>
            </a:r>
            <a:r>
              <a:rPr sz="1100" spc="0" dirty="0" smtClean="0">
                <a:latin typeface="Times New Roman"/>
                <a:cs typeface="Times New Roman"/>
              </a:rPr>
              <a:t>n (X</a:t>
            </a:r>
            <a:r>
              <a:rPr sz="1100" spc="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1.</a:t>
            </a:r>
            <a:r>
              <a:rPr sz="1100" spc="-9" dirty="0" smtClean="0">
                <a:latin typeface="Times New Roman"/>
                <a:cs typeface="Times New Roman"/>
              </a:rPr>
              <a:t>5</a:t>
            </a:r>
            <a:r>
              <a:rPr sz="1100" spc="0" dirty="0" smtClean="0">
                <a:latin typeface="Times New Roman"/>
                <a:cs typeface="Times New Roman"/>
              </a:rPr>
              <a:t>) </a:t>
            </a:r>
            <a:r>
              <a:rPr sz="1100" spc="-9" dirty="0" smtClean="0">
                <a:latin typeface="Times New Roman"/>
                <a:cs typeface="Times New Roman"/>
              </a:rPr>
              <a:t>o</a:t>
            </a:r>
            <a:r>
              <a:rPr sz="1100" spc="0" dirty="0" smtClean="0">
                <a:latin typeface="Times New Roman"/>
                <a:cs typeface="Times New Roman"/>
              </a:rPr>
              <a:t>f</a:t>
            </a:r>
            <a:r>
              <a:rPr sz="1100" spc="-4" dirty="0" smtClean="0">
                <a:latin typeface="Times New Roman"/>
                <a:cs typeface="Times New Roman"/>
              </a:rPr>
              <a:t> </a:t>
            </a:r>
            <a:r>
              <a:rPr sz="1100" spc="9" dirty="0" smtClean="0">
                <a:latin typeface="Times New Roman"/>
                <a:cs typeface="Times New Roman"/>
              </a:rPr>
              <a:t>T</a:t>
            </a:r>
            <a:r>
              <a:rPr sz="1100" spc="-4" dirty="0" smtClean="0">
                <a:latin typeface="Times New Roman"/>
                <a:cs typeface="Times New Roman"/>
              </a:rPr>
              <a:t>B</a:t>
            </a:r>
            <a:r>
              <a:rPr sz="1100" spc="0" dirty="0" smtClean="0">
                <a:latin typeface="Times New Roman"/>
                <a:cs typeface="Times New Roman"/>
              </a:rPr>
              <a:t>E d</a:t>
            </a:r>
            <a:r>
              <a:rPr sz="1100" spc="-9" dirty="0" smtClean="0">
                <a:latin typeface="Times New Roman"/>
                <a:cs typeface="Times New Roman"/>
              </a:rPr>
              <a:t>u</a:t>
            </a:r>
            <a:r>
              <a:rPr sz="1100" spc="4" dirty="0" smtClean="0">
                <a:latin typeface="Times New Roman"/>
                <a:cs typeface="Times New Roman"/>
              </a:rPr>
              <a:t>ri</a:t>
            </a:r>
            <a:r>
              <a:rPr sz="1100" spc="0" dirty="0" smtClean="0">
                <a:latin typeface="Times New Roman"/>
                <a:cs typeface="Times New Roman"/>
              </a:rPr>
              <a:t>ng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he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e</a:t>
            </a:r>
            <a:r>
              <a:rPr sz="1100" spc="-4" dirty="0" smtClean="0">
                <a:latin typeface="Times New Roman"/>
                <a:cs typeface="Times New Roman"/>
              </a:rPr>
              <a:t>l</a:t>
            </a:r>
            <a:r>
              <a:rPr sz="1100" spc="0" dirty="0" smtClean="0">
                <a:latin typeface="Times New Roman"/>
                <a:cs typeface="Times New Roman"/>
              </a:rPr>
              <a:t>ec</a:t>
            </a:r>
            <a:r>
              <a:rPr sz="1100" spc="-4" dirty="0" smtClean="0">
                <a:latin typeface="Times New Roman"/>
                <a:cs typeface="Times New Roman"/>
              </a:rPr>
              <a:t>t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-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c</a:t>
            </a:r>
            <a:r>
              <a:rPr sz="1100" spc="-9" dirty="0" smtClean="0">
                <a:latin typeface="Times New Roman"/>
                <a:cs typeface="Times New Roman"/>
              </a:rPr>
              <a:t>a</a:t>
            </a:r>
            <a:r>
              <a:rPr sz="1100" spc="0" dirty="0" smtClean="0">
                <a:latin typeface="Times New Roman"/>
                <a:cs typeface="Times New Roman"/>
              </a:rPr>
              <a:t>l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-4" dirty="0" smtClean="0">
                <a:latin typeface="Times New Roman"/>
                <a:cs typeface="Times New Roman"/>
              </a:rPr>
              <a:t>t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-9" dirty="0" smtClean="0">
                <a:latin typeface="Times New Roman"/>
                <a:cs typeface="Times New Roman"/>
              </a:rPr>
              <a:t>n</a:t>
            </a:r>
            <a:r>
              <a:rPr sz="1100" spc="0" dirty="0" smtClean="0">
                <a:latin typeface="Times New Roman"/>
                <a:cs typeface="Times New Roman"/>
              </a:rPr>
              <a:t>s</a:t>
            </a:r>
            <a:r>
              <a:rPr sz="1100" spc="4" dirty="0" smtClean="0">
                <a:latin typeface="Times New Roman"/>
                <a:cs typeface="Times New Roman"/>
              </a:rPr>
              <a:t>f</a:t>
            </a:r>
            <a:r>
              <a:rPr sz="1100" spc="-9" dirty="0" smtClean="0">
                <a:latin typeface="Times New Roman"/>
                <a:cs typeface="Times New Roman"/>
              </a:rPr>
              <a:t>e</a:t>
            </a:r>
            <a:r>
              <a:rPr sz="1100" spc="0" dirty="0" smtClean="0">
                <a:latin typeface="Times New Roman"/>
                <a:cs typeface="Times New Roman"/>
              </a:rPr>
              <a:t>r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-9" dirty="0" smtClean="0">
                <a:latin typeface="Times New Roman"/>
                <a:cs typeface="Times New Roman"/>
              </a:rPr>
              <a:t>p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oc</a:t>
            </a:r>
            <a:r>
              <a:rPr sz="1100" spc="-9" dirty="0" smtClean="0">
                <a:latin typeface="Times New Roman"/>
                <a:cs typeface="Times New Roman"/>
              </a:rPr>
              <a:t>e</a:t>
            </a:r>
            <a:r>
              <a:rPr sz="1100" spc="0" dirty="0" smtClean="0">
                <a:latin typeface="Times New Roman"/>
                <a:cs typeface="Times New Roman"/>
              </a:rPr>
              <a:t>s</a:t>
            </a:r>
            <a:r>
              <a:rPr sz="1100" spc="14" dirty="0" smtClean="0">
                <a:latin typeface="Times New Roman"/>
                <a:cs typeface="Times New Roman"/>
              </a:rPr>
              <a:t>s</a:t>
            </a:r>
            <a:r>
              <a:rPr sz="1100" spc="0" dirty="0" smtClean="0">
                <a:latin typeface="Times New Roman"/>
                <a:cs typeface="Times New Roman"/>
              </a:rPr>
              <a:t>.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264"/>
              </a:lnSpc>
              <a:spcBef>
                <a:spcPts val="898"/>
              </a:spcBef>
            </a:pPr>
            <a:r>
              <a:rPr sz="1100" spc="0" dirty="0" smtClean="0">
                <a:latin typeface="Times New Roman"/>
                <a:cs typeface="Times New Roman"/>
              </a:rPr>
              <a:t>2</a:t>
            </a:r>
            <a:r>
              <a:rPr sz="1100" spc="9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-9" dirty="0" smtClean="0">
                <a:latin typeface="Times New Roman"/>
                <a:cs typeface="Times New Roman"/>
              </a:rPr>
              <a:t>k</a:t>
            </a:r>
            <a:r>
              <a:rPr sz="1100" spc="0" dirty="0" smtClean="0">
                <a:latin typeface="Times New Roman"/>
                <a:cs typeface="Times New Roman"/>
              </a:rPr>
              <a:t>e 6 </a:t>
            </a:r>
            <a:r>
              <a:rPr sz="1100" spc="-19" dirty="0" smtClean="0">
                <a:latin typeface="Times New Roman"/>
                <a:cs typeface="Times New Roman"/>
              </a:rPr>
              <a:t>m</a:t>
            </a:r>
            <a:r>
              <a:rPr sz="1100" spc="0" dirty="0" smtClean="0">
                <a:latin typeface="Times New Roman"/>
                <a:cs typeface="Times New Roman"/>
              </a:rPr>
              <a:t>l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of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-9" dirty="0" smtClean="0">
                <a:latin typeface="Times New Roman"/>
                <a:cs typeface="Times New Roman"/>
              </a:rPr>
              <a:t>p</a:t>
            </a:r>
            <a:r>
              <a:rPr sz="1100" spc="0" dirty="0" smtClean="0">
                <a:latin typeface="Times New Roman"/>
                <a:cs typeface="Times New Roman"/>
              </a:rPr>
              <a:t>o</a:t>
            </a:r>
            <a:r>
              <a:rPr sz="1100" spc="4" dirty="0" smtClean="0">
                <a:latin typeface="Times New Roman"/>
                <a:cs typeface="Times New Roman"/>
              </a:rPr>
              <a:t>l</a:t>
            </a:r>
            <a:r>
              <a:rPr sz="1100" spc="-9" dirty="0" smtClean="0">
                <a:latin typeface="Times New Roman"/>
                <a:cs typeface="Times New Roman"/>
              </a:rPr>
              <a:t>y</a:t>
            </a:r>
            <a:r>
              <a:rPr sz="1100" spc="0" dirty="0" smtClean="0">
                <a:latin typeface="Times New Roman"/>
                <a:cs typeface="Times New Roman"/>
              </a:rPr>
              <a:t>ac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-9" dirty="0" smtClean="0">
                <a:latin typeface="Times New Roman"/>
                <a:cs typeface="Times New Roman"/>
              </a:rPr>
              <a:t>y</a:t>
            </a:r>
            <a:r>
              <a:rPr sz="1100" spc="4" dirty="0" smtClean="0">
                <a:latin typeface="Times New Roman"/>
                <a:cs typeface="Times New Roman"/>
              </a:rPr>
              <a:t>l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-19" dirty="0" smtClean="0">
                <a:latin typeface="Times New Roman"/>
                <a:cs typeface="Times New Roman"/>
              </a:rPr>
              <a:t>m</a:t>
            </a:r>
            <a:r>
              <a:rPr sz="1100" spc="-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de </a:t>
            </a:r>
            <a:r>
              <a:rPr sz="1100" spc="-19" dirty="0" smtClean="0">
                <a:latin typeface="Times New Roman"/>
                <a:cs typeface="Times New Roman"/>
              </a:rPr>
              <a:t>m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x</a:t>
            </a:r>
            <a:r>
              <a:rPr sz="1100" spc="25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u</a:t>
            </a:r>
            <a:r>
              <a:rPr sz="1100" spc="4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e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at</a:t>
            </a:r>
            <a:r>
              <a:rPr sz="1100" spc="-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40%</a:t>
            </a:r>
            <a:r>
              <a:rPr sz="1100" spc="-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con</a:t>
            </a:r>
            <a:r>
              <a:rPr sz="1100" spc="-9" dirty="0" smtClean="0">
                <a:latin typeface="Times New Roman"/>
                <a:cs typeface="Times New Roman"/>
              </a:rPr>
              <a:t>c</a:t>
            </a:r>
            <a:r>
              <a:rPr sz="1100" spc="0" dirty="0" smtClean="0">
                <a:latin typeface="Times New Roman"/>
                <a:cs typeface="Times New Roman"/>
              </a:rPr>
              <a:t>en</a:t>
            </a:r>
            <a:r>
              <a:rPr sz="1100" spc="-4" dirty="0" smtClean="0">
                <a:latin typeface="Times New Roman"/>
                <a:cs typeface="Times New Roman"/>
              </a:rPr>
              <a:t>tr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-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on and </a:t>
            </a:r>
            <a:r>
              <a:rPr sz="1100" spc="-19" dirty="0" smtClean="0">
                <a:latin typeface="Times New Roman"/>
                <a:cs typeface="Times New Roman"/>
              </a:rPr>
              <a:t>m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x </a:t>
            </a:r>
            <a:r>
              <a:rPr sz="1100" spc="-4" dirty="0" smtClean="0">
                <a:latin typeface="Times New Roman"/>
                <a:cs typeface="Times New Roman"/>
              </a:rPr>
              <a:t>wi</a:t>
            </a:r>
            <a:r>
              <a:rPr sz="1100" spc="4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h 6 </a:t>
            </a:r>
            <a:r>
              <a:rPr sz="1100" spc="-19" dirty="0" smtClean="0">
                <a:latin typeface="Times New Roman"/>
                <a:cs typeface="Times New Roman"/>
              </a:rPr>
              <a:t>m</a:t>
            </a:r>
            <a:r>
              <a:rPr sz="1100" spc="0" dirty="0" smtClean="0">
                <a:latin typeface="Times New Roman"/>
                <a:cs typeface="Times New Roman"/>
              </a:rPr>
              <a:t>L of</a:t>
            </a:r>
            <a:r>
              <a:rPr sz="1100" spc="-4" dirty="0" smtClean="0">
                <a:latin typeface="Times New Roman"/>
                <a:cs typeface="Times New Roman"/>
              </a:rPr>
              <a:t> </a:t>
            </a:r>
            <a:r>
              <a:rPr sz="1100" spc="9" dirty="0" smtClean="0">
                <a:latin typeface="Times New Roman"/>
                <a:cs typeface="Times New Roman"/>
              </a:rPr>
              <a:t>T</a:t>
            </a:r>
            <a:r>
              <a:rPr sz="1100" spc="-4" dirty="0" smtClean="0">
                <a:latin typeface="Times New Roman"/>
                <a:cs typeface="Times New Roman"/>
              </a:rPr>
              <a:t>B</a:t>
            </a:r>
            <a:r>
              <a:rPr sz="1100" spc="0" dirty="0" smtClean="0">
                <a:latin typeface="Times New Roman"/>
                <a:cs typeface="Times New Roman"/>
              </a:rPr>
              <a:t>E (</a:t>
            </a:r>
            <a:r>
              <a:rPr sz="1100" spc="4" dirty="0" smtClean="0">
                <a:latin typeface="Times New Roman"/>
                <a:cs typeface="Times New Roman"/>
              </a:rPr>
              <a:t>X</a:t>
            </a:r>
            <a:r>
              <a:rPr sz="1100" spc="-9" dirty="0" smtClean="0">
                <a:latin typeface="Times New Roman"/>
                <a:cs typeface="Times New Roman"/>
              </a:rPr>
              <a:t>5</a:t>
            </a:r>
            <a:r>
              <a:rPr sz="1100" spc="0" dirty="0" smtClean="0">
                <a:latin typeface="Times New Roman"/>
                <a:cs typeface="Times New Roman"/>
              </a:rPr>
              <a:t>). 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264"/>
              </a:lnSpc>
              <a:spcBef>
                <a:spcPts val="103"/>
              </a:spcBef>
            </a:pPr>
            <a:r>
              <a:rPr sz="1100" spc="-4" dirty="0" smtClean="0">
                <a:latin typeface="Times New Roman"/>
                <a:cs typeface="Times New Roman"/>
              </a:rPr>
              <a:t>A</a:t>
            </a:r>
            <a:r>
              <a:rPr sz="1100" spc="0" dirty="0" smtClean="0">
                <a:latin typeface="Times New Roman"/>
                <a:cs typeface="Times New Roman"/>
              </a:rPr>
              <a:t>dd 4 </a:t>
            </a:r>
            <a:r>
              <a:rPr sz="1100" spc="-19" dirty="0" smtClean="0">
                <a:latin typeface="Times New Roman"/>
                <a:cs typeface="Times New Roman"/>
              </a:rPr>
              <a:t>m</a:t>
            </a:r>
            <a:r>
              <a:rPr sz="1100" spc="0" dirty="0" smtClean="0">
                <a:latin typeface="Times New Roman"/>
                <a:cs typeface="Times New Roman"/>
              </a:rPr>
              <a:t>l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of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d</a:t>
            </a:r>
            <a:r>
              <a:rPr sz="1100" spc="-4" dirty="0" smtClean="0">
                <a:latin typeface="Times New Roman"/>
                <a:cs typeface="Times New Roman"/>
              </a:rPr>
              <a:t>H</a:t>
            </a:r>
            <a:r>
              <a:rPr sz="1100" spc="0" dirty="0" smtClean="0">
                <a:latin typeface="Times New Roman"/>
                <a:cs typeface="Times New Roman"/>
              </a:rPr>
              <a:t>2O</a:t>
            </a:r>
            <a:r>
              <a:rPr sz="1100" spc="-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and </a:t>
            </a:r>
            <a:r>
              <a:rPr sz="1100" spc="-19" dirty="0" smtClean="0">
                <a:latin typeface="Times New Roman"/>
                <a:cs typeface="Times New Roman"/>
              </a:rPr>
              <a:t>m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x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-4" dirty="0" smtClean="0">
                <a:latin typeface="Times New Roman"/>
                <a:cs typeface="Times New Roman"/>
              </a:rPr>
              <a:t>w</a:t>
            </a:r>
            <a:r>
              <a:rPr sz="1100" spc="4" dirty="0" smtClean="0">
                <a:latin typeface="Times New Roman"/>
                <a:cs typeface="Times New Roman"/>
              </a:rPr>
              <a:t>it</a:t>
            </a:r>
            <a:r>
              <a:rPr sz="1100" spc="0" dirty="0" smtClean="0">
                <a:latin typeface="Times New Roman"/>
                <a:cs typeface="Times New Roman"/>
              </a:rPr>
              <a:t>h 1 </a:t>
            </a:r>
            <a:r>
              <a:rPr sz="1100" spc="-14" dirty="0" smtClean="0">
                <a:latin typeface="Times New Roman"/>
                <a:cs typeface="Times New Roman"/>
              </a:rPr>
              <a:t>μ</a:t>
            </a:r>
            <a:r>
              <a:rPr sz="1100" spc="4" dirty="0" smtClean="0">
                <a:latin typeface="Times New Roman"/>
                <a:cs typeface="Times New Roman"/>
              </a:rPr>
              <a:t>l</a:t>
            </a:r>
            <a:r>
              <a:rPr sz="1100" spc="0" dirty="0" smtClean="0">
                <a:latin typeface="Times New Roman"/>
                <a:cs typeface="Times New Roman"/>
              </a:rPr>
              <a:t>160</a:t>
            </a:r>
            <a:r>
              <a:rPr sz="1100" spc="-9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of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a</a:t>
            </a:r>
            <a:r>
              <a:rPr sz="1100" spc="-19" dirty="0" smtClean="0">
                <a:latin typeface="Times New Roman"/>
                <a:cs typeface="Times New Roman"/>
              </a:rPr>
              <a:t>mm</a:t>
            </a:r>
            <a:r>
              <a:rPr sz="1100" spc="0" dirty="0" smtClean="0">
                <a:latin typeface="Times New Roman"/>
                <a:cs typeface="Times New Roman"/>
              </a:rPr>
              <a:t>on</a:t>
            </a:r>
            <a:r>
              <a:rPr sz="1100" spc="4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um</a:t>
            </a:r>
            <a:r>
              <a:rPr sz="1100" spc="-1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per</a:t>
            </a:r>
            <a:r>
              <a:rPr sz="1100" spc="4" dirty="0" smtClean="0">
                <a:latin typeface="Times New Roman"/>
                <a:cs typeface="Times New Roman"/>
              </a:rPr>
              <a:t> </a:t>
            </a:r>
            <a:r>
              <a:rPr sz="1100" spc="0" dirty="0" smtClean="0">
                <a:latin typeface="Times New Roman"/>
                <a:cs typeface="Times New Roman"/>
              </a:rPr>
              <a:t>su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bject 27"/>
          <p:cNvSpPr txBox="1"/>
          <p:nvPr/>
        </p:nvSpPr>
        <p:spPr>
          <a:xfrm>
            <a:off x="2170175" y="525780"/>
            <a:ext cx="2638044" cy="4632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23"/>
              </a:spcBef>
            </a:pPr>
            <a:endParaRPr sz="600"/>
          </a:p>
          <a:p>
            <a:pPr marL="39456">
              <a:lnSpc>
                <a:spcPct val="95621"/>
              </a:lnSpc>
            </a:pPr>
            <a:r>
              <a:rPr sz="1600" i="1" spc="0" dirty="0" smtClean="0">
                <a:solidFill>
                  <a:srgbClr val="3F3F3F"/>
                </a:solidFill>
                <a:latin typeface="Arial Narrow"/>
                <a:cs typeface="Arial Narrow"/>
              </a:rPr>
              <a:t>(</a:t>
            </a:r>
            <a:r>
              <a:rPr sz="1600" i="1" spc="-9" dirty="0" smtClean="0">
                <a:solidFill>
                  <a:srgbClr val="3F3F3F"/>
                </a:solidFill>
                <a:latin typeface="Arial Narrow"/>
                <a:cs typeface="Arial Narrow"/>
              </a:rPr>
              <a:t> </a:t>
            </a:r>
            <a:r>
              <a:rPr sz="1600" b="1" i="1" spc="59" dirty="0" smtClean="0">
                <a:solidFill>
                  <a:srgbClr val="2D74B5"/>
                </a:solidFill>
                <a:latin typeface="Arial Narrow"/>
                <a:cs typeface="Arial Narrow"/>
              </a:rPr>
              <a:t>P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r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a</a:t>
            </a:r>
            <a:r>
              <a:rPr sz="1600" b="1" i="1" spc="64" dirty="0" smtClean="0">
                <a:solidFill>
                  <a:srgbClr val="2D74B5"/>
                </a:solidFill>
                <a:latin typeface="Arial Narrow"/>
                <a:cs typeface="Arial Narrow"/>
              </a:rPr>
              <a:t>c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ti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c</a:t>
            </a:r>
            <a:r>
              <a:rPr sz="1600" b="1" i="1" spc="64" dirty="0" smtClean="0">
                <a:solidFill>
                  <a:srgbClr val="2D74B5"/>
                </a:solidFill>
                <a:latin typeface="Arial Narrow"/>
                <a:cs typeface="Arial Narrow"/>
              </a:rPr>
              <a:t>a</a:t>
            </a:r>
            <a:r>
              <a:rPr sz="1600" b="1" i="1" spc="0" dirty="0" smtClean="0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sz="1600" b="1" i="1" spc="45" dirty="0" smtClean="0">
                <a:solidFill>
                  <a:srgbClr val="2D74B5"/>
                </a:solidFill>
                <a:latin typeface="Arial Narrow"/>
                <a:cs typeface="Arial Narrow"/>
              </a:rPr>
              <a:t> 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M</a:t>
            </a:r>
            <a:r>
              <a:rPr sz="1600" b="1" i="1" spc="64" dirty="0" smtClean="0">
                <a:solidFill>
                  <a:srgbClr val="2D74B5"/>
                </a:solidFill>
                <a:latin typeface="Arial Narrow"/>
                <a:cs typeface="Arial Narrow"/>
              </a:rPr>
              <a:t>o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ec</a:t>
            </a:r>
            <a:r>
              <a:rPr sz="1600" b="1" i="1" spc="64" dirty="0" smtClean="0">
                <a:solidFill>
                  <a:srgbClr val="2D74B5"/>
                </a:solidFill>
                <a:latin typeface="Arial Narrow"/>
                <a:cs typeface="Arial Narrow"/>
              </a:rPr>
              <a:t>u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a</a:t>
            </a:r>
            <a:r>
              <a:rPr sz="1600" b="1" i="1" spc="0" dirty="0" smtClean="0">
                <a:solidFill>
                  <a:srgbClr val="2D74B5"/>
                </a:solidFill>
                <a:latin typeface="Arial Narrow"/>
                <a:cs typeface="Arial Narrow"/>
              </a:rPr>
              <a:t>r</a:t>
            </a:r>
            <a:r>
              <a:rPr sz="1600" b="1" i="1" spc="33" dirty="0" smtClean="0">
                <a:solidFill>
                  <a:srgbClr val="2D74B5"/>
                </a:solidFill>
                <a:latin typeface="Arial Narrow"/>
                <a:cs typeface="Arial Narrow"/>
              </a:rPr>
              <a:t> 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B</a:t>
            </a:r>
            <a:r>
              <a:rPr sz="1600" b="1" i="1" spc="54" dirty="0" smtClean="0">
                <a:solidFill>
                  <a:srgbClr val="2D74B5"/>
                </a:solidFill>
                <a:latin typeface="Arial Narrow"/>
                <a:cs typeface="Arial Narrow"/>
              </a:rPr>
              <a:t>i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o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og</a:t>
            </a:r>
            <a:r>
              <a:rPr sz="1600" b="1" i="1" spc="0" dirty="0" smtClean="0">
                <a:solidFill>
                  <a:srgbClr val="2D74B5"/>
                </a:solidFill>
                <a:latin typeface="Arial Narrow"/>
                <a:cs typeface="Arial Narrow"/>
              </a:rPr>
              <a:t>y</a:t>
            </a:r>
            <a:endParaRPr sz="1600">
              <a:latin typeface="Arial Narrow"/>
              <a:cs typeface="Arial Narrow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511039" y="516635"/>
            <a:ext cx="896111" cy="489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147661">
              <a:lnSpc>
                <a:spcPct val="101725"/>
              </a:lnSpc>
            </a:pPr>
            <a:r>
              <a:rPr sz="1600" b="1" i="1" spc="0" dirty="0" smtClean="0">
                <a:solidFill>
                  <a:srgbClr val="2D74B5"/>
                </a:solidFill>
                <a:latin typeface="Calibri"/>
                <a:cs typeface="Calibri"/>
              </a:rPr>
              <a:t>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141976" y="583691"/>
            <a:ext cx="893063" cy="3581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8036">
              <a:lnSpc>
                <a:spcPct val="98958"/>
              </a:lnSpc>
              <a:spcBef>
                <a:spcPts val="455"/>
              </a:spcBef>
            </a:pPr>
            <a:r>
              <a:rPr sz="1250" b="1" i="1" spc="59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2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0</a:t>
            </a:r>
            <a:r>
              <a:rPr sz="1250" b="1" i="1" spc="194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 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8</a:t>
            </a:r>
            <a:r>
              <a:rPr sz="1250" b="1" i="1" spc="12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 </a:t>
            </a:r>
            <a:r>
              <a:rPr sz="1250" b="1" i="1" spc="5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2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0</a:t>
            </a:r>
            <a:r>
              <a:rPr sz="1250" b="1" i="1" spc="184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 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9</a:t>
            </a:r>
            <a:endParaRPr sz="1250">
              <a:latin typeface="Bernard MT Condensed"/>
              <a:cs typeface="Bernard MT Condensed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996695" y="794003"/>
            <a:ext cx="4248911" cy="489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203806">
              <a:lnSpc>
                <a:spcPct val="101725"/>
              </a:lnSpc>
            </a:pPr>
            <a:r>
              <a:rPr sz="1600" b="1" i="1" spc="44" dirty="0" smtClean="0">
                <a:solidFill>
                  <a:srgbClr val="2D74B5"/>
                </a:solidFill>
                <a:latin typeface="Calibri"/>
                <a:cs typeface="Calibri"/>
              </a:rPr>
              <a:t>a</a:t>
            </a:r>
            <a:r>
              <a:rPr sz="1600" b="1" i="1" spc="0" dirty="0" smtClean="0">
                <a:solidFill>
                  <a:srgbClr val="2D74B5"/>
                </a:solidFill>
                <a:latin typeface="Calibri"/>
                <a:cs typeface="Calibri"/>
              </a:rPr>
              <a:t>c</a:t>
            </a:r>
            <a:r>
              <a:rPr sz="1600" b="1" i="1" spc="149" dirty="0" smtClean="0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sz="1600" b="1" i="1" spc="0" dirty="0" smtClean="0">
                <a:solidFill>
                  <a:srgbClr val="2D74B5"/>
                </a:solidFill>
                <a:latin typeface="Calibri"/>
                <a:cs typeface="Calibri"/>
              </a:rPr>
              <a:t>R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920995" y="775716"/>
            <a:ext cx="1574291" cy="5577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0"/>
              </a:spcBef>
            </a:pPr>
            <a:endParaRPr sz="750"/>
          </a:p>
          <a:p>
            <a:pPr marL="167473">
              <a:lnSpc>
                <a:spcPct val="117818"/>
              </a:lnSpc>
            </a:pPr>
            <a:r>
              <a:rPr sz="1600" b="1" i="1" spc="44" dirty="0" smtClean="0">
                <a:solidFill>
                  <a:srgbClr val="2D74B5"/>
                </a:solidFill>
                <a:latin typeface="AngsanaUPC"/>
                <a:cs typeface="AngsanaUPC"/>
              </a:rPr>
              <a:t>l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a</a:t>
            </a:r>
            <a:r>
              <a:rPr sz="1600" b="1" i="1" spc="59" dirty="0" smtClean="0">
                <a:solidFill>
                  <a:srgbClr val="2D74B5"/>
                </a:solidFill>
                <a:latin typeface="AngsanaUPC"/>
                <a:cs typeface="AngsanaUPC"/>
              </a:rPr>
              <a:t>c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.</a:t>
            </a:r>
            <a:r>
              <a:rPr sz="1600" b="1" i="1" spc="54" dirty="0" smtClean="0">
                <a:solidFill>
                  <a:srgbClr val="2D74B5"/>
                </a:solidFill>
                <a:latin typeface="AngsanaUPC"/>
                <a:cs typeface="AngsanaUPC"/>
              </a:rPr>
              <a:t>R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agh</a:t>
            </a:r>
            <a:r>
              <a:rPr sz="1600" b="1" i="1" spc="59" dirty="0" smtClean="0">
                <a:solidFill>
                  <a:srgbClr val="2D74B5"/>
                </a:solidFill>
                <a:latin typeface="AngsanaUPC"/>
                <a:cs typeface="AngsanaUPC"/>
              </a:rPr>
              <a:t>a</a:t>
            </a:r>
            <a:r>
              <a:rPr sz="1600" b="1" i="1" spc="0" dirty="0" smtClean="0">
                <a:solidFill>
                  <a:srgbClr val="2D74B5"/>
                </a:solidFill>
                <a:latin typeface="AngsanaUPC"/>
                <a:cs typeface="AngsanaUPC"/>
              </a:rPr>
              <a:t>d</a:t>
            </a:r>
            <a:r>
              <a:rPr sz="1600" b="1" i="1" spc="45" dirty="0" smtClean="0">
                <a:solidFill>
                  <a:srgbClr val="2D74B5"/>
                </a:solidFill>
                <a:latin typeface="AngsanaUPC"/>
                <a:cs typeface="AngsanaUPC"/>
              </a:rPr>
              <a:t> </a:t>
            </a:r>
            <a:r>
              <a:rPr sz="1600" b="1" i="1" spc="44" dirty="0" smtClean="0">
                <a:solidFill>
                  <a:srgbClr val="2D74B5"/>
                </a:solidFill>
                <a:latin typeface="AngsanaUPC"/>
                <a:cs typeface="AngsanaUPC"/>
              </a:rPr>
              <a:t>I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b</a:t>
            </a:r>
            <a:r>
              <a:rPr sz="1600" b="1" i="1" spc="54" dirty="0" smtClean="0">
                <a:solidFill>
                  <a:srgbClr val="2D74B5"/>
                </a:solidFill>
                <a:latin typeface="AngsanaUPC"/>
                <a:cs typeface="AngsanaUPC"/>
              </a:rPr>
              <a:t>r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ah</a:t>
            </a:r>
            <a:r>
              <a:rPr sz="1600" b="1" i="1" spc="54" dirty="0" smtClean="0">
                <a:solidFill>
                  <a:srgbClr val="2D74B5"/>
                </a:solidFill>
                <a:latin typeface="AngsanaUPC"/>
                <a:cs typeface="AngsanaUPC"/>
              </a:rPr>
              <a:t>i</a:t>
            </a:r>
            <a:r>
              <a:rPr sz="1600" b="1" i="1" spc="0" dirty="0" smtClean="0">
                <a:solidFill>
                  <a:srgbClr val="2D74B5"/>
                </a:solidFill>
                <a:latin typeface="AngsanaUPC"/>
                <a:cs typeface="AngsanaUPC"/>
              </a:rPr>
              <a:t>m</a:t>
            </a:r>
            <a:endParaRPr sz="1600">
              <a:latin typeface="AngsanaUPC"/>
              <a:cs typeface="AngsanaUPC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170175" y="525780"/>
            <a:ext cx="2638044" cy="4632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511039" y="516635"/>
            <a:ext cx="896111" cy="4892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41976" y="583691"/>
            <a:ext cx="893063" cy="3581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807963" y="586740"/>
            <a:ext cx="1083564" cy="36728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96695" y="794003"/>
            <a:ext cx="4248911" cy="48920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920995" y="775716"/>
            <a:ext cx="1574291" cy="55778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172200" y="794003"/>
            <a:ext cx="463296" cy="48920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339839" y="810767"/>
            <a:ext cx="399287" cy="4572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20979" y="246887"/>
            <a:ext cx="1405127" cy="1014983"/>
          </a:xfrm>
          <a:custGeom>
            <a:avLst/>
            <a:gdLst/>
            <a:ahLst/>
            <a:cxnLst/>
            <a:rect l="l" t="t" r="r" b="b"/>
            <a:pathLst>
              <a:path w="1405127" h="1014983">
                <a:moveTo>
                  <a:pt x="0" y="0"/>
                </a:moveTo>
                <a:lnTo>
                  <a:pt x="0" y="1014983"/>
                </a:lnTo>
                <a:lnTo>
                  <a:pt x="874775" y="376427"/>
                </a:lnTo>
                <a:lnTo>
                  <a:pt x="1405127" y="0"/>
                </a:lnTo>
                <a:lnTo>
                  <a:pt x="0" y="0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17932" y="243839"/>
            <a:ext cx="1417319" cy="102717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30123" y="358139"/>
            <a:ext cx="422147" cy="18897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141475" y="1178052"/>
            <a:ext cx="4003548" cy="326136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141475" y="4815429"/>
            <a:ext cx="2869691" cy="2312318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70240" y="377276"/>
            <a:ext cx="125374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sz="1800" spc="0" baseline="2275" dirty="0" smtClean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01532" y="624851"/>
            <a:ext cx="107001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sz="1100" spc="0" dirty="0" smtClean="0">
                <a:solidFill>
                  <a:srgbClr val="FFFFFF"/>
                </a:solidFill>
                <a:latin typeface="Arial"/>
                <a:cs typeface="Arial"/>
              </a:rPr>
              <a:t>ؤ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400076" y="651131"/>
            <a:ext cx="106709" cy="1864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10"/>
              </a:lnSpc>
              <a:spcBef>
                <a:spcPts val="70"/>
              </a:spcBef>
            </a:pP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1</a:t>
            </a:r>
            <a:endParaRPr sz="1250">
              <a:latin typeface="Bernard MT Condensed"/>
              <a:cs typeface="Bernard MT Condense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546684" y="651131"/>
            <a:ext cx="95584" cy="1864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10"/>
              </a:lnSpc>
              <a:spcBef>
                <a:spcPts val="70"/>
              </a:spcBef>
            </a:pP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-</a:t>
            </a:r>
            <a:endParaRPr sz="1250">
              <a:latin typeface="Bernard MT Condensed"/>
              <a:cs typeface="Bernard MT Condense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759740" y="651131"/>
            <a:ext cx="106709" cy="1864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10"/>
              </a:lnSpc>
              <a:spcBef>
                <a:spcPts val="70"/>
              </a:spcBef>
            </a:pP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1</a:t>
            </a:r>
            <a:endParaRPr sz="1250">
              <a:latin typeface="Bernard MT Condensed"/>
              <a:cs typeface="Bernard MT Condense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1656" y="908009"/>
            <a:ext cx="105463" cy="228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25"/>
              </a:lnSpc>
              <a:spcBef>
                <a:spcPts val="86"/>
              </a:spcBef>
            </a:pPr>
            <a:r>
              <a:rPr sz="2400" b="1" i="1" spc="0" baseline="3413" dirty="0" smtClean="0">
                <a:solidFill>
                  <a:srgbClr val="2D74B5"/>
                </a:solidFill>
                <a:latin typeface="Calibri"/>
                <a:cs typeface="Calibri"/>
              </a:rPr>
              <a:t>l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89886" y="908009"/>
            <a:ext cx="109922" cy="228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25"/>
              </a:lnSpc>
              <a:spcBef>
                <a:spcPts val="86"/>
              </a:spcBef>
            </a:pPr>
            <a:r>
              <a:rPr sz="2400" b="1" i="1" spc="0" baseline="3413" dirty="0" smtClean="0">
                <a:solidFill>
                  <a:srgbClr val="2D74B5"/>
                </a:solidFill>
                <a:latin typeface="Calibri"/>
                <a:cs typeface="Calibri"/>
              </a:rPr>
              <a:t>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131656" y="4554514"/>
            <a:ext cx="1780871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sz="1100" spc="-4" dirty="0" smtClean="0">
                <a:latin typeface="Times New Roman"/>
                <a:cs typeface="Times New Roman"/>
              </a:rPr>
              <a:t>A</a:t>
            </a:r>
            <a:r>
              <a:rPr sz="1100" spc="0" dirty="0" smtClean="0">
                <a:latin typeface="Times New Roman"/>
                <a:cs typeface="Times New Roman"/>
              </a:rPr>
              <a:t>F</a:t>
            </a:r>
            <a:r>
              <a:rPr sz="1100" spc="9" dirty="0" smtClean="0">
                <a:latin typeface="Times New Roman"/>
                <a:cs typeface="Times New Roman"/>
              </a:rPr>
              <a:t>T</a:t>
            </a:r>
            <a:r>
              <a:rPr sz="1100" spc="0" dirty="0" smtClean="0">
                <a:latin typeface="Times New Roman"/>
                <a:cs typeface="Times New Roman"/>
              </a:rPr>
              <a:t>ER SLE</a:t>
            </a:r>
            <a:r>
              <a:rPr sz="1100" spc="-14" dirty="0" smtClean="0">
                <a:latin typeface="Times New Roman"/>
                <a:cs typeface="Times New Roman"/>
              </a:rPr>
              <a:t>C</a:t>
            </a:r>
            <a:r>
              <a:rPr sz="1100" spc="9" dirty="0" smtClean="0">
                <a:latin typeface="Times New Roman"/>
                <a:cs typeface="Times New Roman"/>
              </a:rPr>
              <a:t>T</a:t>
            </a:r>
            <a:r>
              <a:rPr sz="1100" spc="-4" dirty="0" smtClean="0">
                <a:latin typeface="Times New Roman"/>
                <a:cs typeface="Times New Roman"/>
              </a:rPr>
              <a:t>RO</a:t>
            </a:r>
            <a:r>
              <a:rPr sz="1100" spc="0" dirty="0" smtClean="0">
                <a:latin typeface="Times New Roman"/>
                <a:cs typeface="Times New Roman"/>
              </a:rPr>
              <a:t>P</a:t>
            </a:r>
            <a:r>
              <a:rPr sz="1100" spc="-4" dirty="0" smtClean="0">
                <a:latin typeface="Times New Roman"/>
                <a:cs typeface="Times New Roman"/>
              </a:rPr>
              <a:t>H</a:t>
            </a:r>
            <a:r>
              <a:rPr sz="1100" spc="0" dirty="0" smtClean="0">
                <a:latin typeface="Times New Roman"/>
                <a:cs typeface="Times New Roman"/>
              </a:rPr>
              <a:t>P</a:t>
            </a:r>
            <a:r>
              <a:rPr sz="1100" spc="-4" dirty="0" smtClean="0">
                <a:latin typeface="Times New Roman"/>
                <a:cs typeface="Times New Roman"/>
              </a:rPr>
              <a:t>R</a:t>
            </a:r>
            <a:r>
              <a:rPr sz="1100" spc="0" dirty="0" smtClean="0">
                <a:latin typeface="Times New Roman"/>
                <a:cs typeface="Times New Roman"/>
              </a:rPr>
              <a:t>E</a:t>
            </a:r>
            <a:r>
              <a:rPr sz="1100" spc="9" dirty="0" smtClean="0">
                <a:latin typeface="Times New Roman"/>
                <a:cs typeface="Times New Roman"/>
              </a:rPr>
              <a:t>S</a:t>
            </a:r>
            <a:r>
              <a:rPr sz="1100" spc="-19" dirty="0" smtClean="0">
                <a:latin typeface="Times New Roman"/>
                <a:cs typeface="Times New Roman"/>
              </a:rPr>
              <a:t>I</a:t>
            </a:r>
            <a:r>
              <a:rPr sz="1100" spc="0" dirty="0" smtClean="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703</Words>
  <Application>Microsoft Office PowerPoint</Application>
  <PresentationFormat>Custom</PresentationFormat>
  <Paragraphs>73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IK</cp:lastModifiedBy>
  <cp:revision>2</cp:revision>
  <dcterms:modified xsi:type="dcterms:W3CDTF">2019-12-09T16:50:07Z</dcterms:modified>
</cp:coreProperties>
</file>